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30"/>
  </p:notesMasterIdLst>
  <p:sldIdLst>
    <p:sldId id="256" r:id="rId2"/>
    <p:sldId id="258" r:id="rId3"/>
    <p:sldId id="257" r:id="rId4"/>
    <p:sldId id="263" r:id="rId5"/>
    <p:sldId id="259" r:id="rId6"/>
    <p:sldId id="266" r:id="rId7"/>
    <p:sldId id="287" r:id="rId8"/>
    <p:sldId id="268" r:id="rId9"/>
    <p:sldId id="267" r:id="rId10"/>
    <p:sldId id="269" r:id="rId11"/>
    <p:sldId id="270" r:id="rId12"/>
    <p:sldId id="271" r:id="rId13"/>
    <p:sldId id="272" r:id="rId14"/>
    <p:sldId id="273" r:id="rId15"/>
    <p:sldId id="275" r:id="rId16"/>
    <p:sldId id="274" r:id="rId17"/>
    <p:sldId id="288" r:id="rId18"/>
    <p:sldId id="276" r:id="rId19"/>
    <p:sldId id="277" r:id="rId20"/>
    <p:sldId id="278" r:id="rId21"/>
    <p:sldId id="279" r:id="rId22"/>
    <p:sldId id="281" r:id="rId23"/>
    <p:sldId id="280" r:id="rId24"/>
    <p:sldId id="282" r:id="rId25"/>
    <p:sldId id="283" r:id="rId26"/>
    <p:sldId id="284" r:id="rId27"/>
    <p:sldId id="286" r:id="rId28"/>
    <p:sldId id="26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D892DE-319B-4F02-A630-A8DD54A87101}" v="36" dt="2023-04-17T15:24:51.058"/>
    <p1510:client id="{73085A1A-97CA-44C2-A957-6867E84E5DE8}" v="80" dt="2023-04-17T18:08:15.902"/>
    <p1510:client id="{9CC08AC1-A7F9-4DAB-98D3-23FE33B900C0}" v="316" dt="2023-04-17T18:34:29.248"/>
    <p1510:client id="{CB1AE8D2-0B9F-4424-A132-7DAB500D7674}" v="625" dt="2023-04-17T19:52:07.420"/>
    <p1510:client id="{D544DB67-B1C0-4912-BCF1-551FC1E41E99}" v="1" dt="2023-04-17T18:11:56.245"/>
    <p1510:client id="{E1A21D86-498F-4805-A5FC-66FD19FE1B71}" v="212" dt="2023-04-17T16:03:35.926"/>
    <p1510:client id="{E2F3C8BA-9D1F-4CD1-BA1E-483948BB2D07}" v="623" dt="2023-04-17T15:58:22.6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10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8A8DD5-C072-4942-86E8-01CC0C99150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5C72D8B-9436-4A03-BB63-70F52FA635DD}">
      <dgm:prSet/>
      <dgm:spPr/>
      <dgm:t>
        <a:bodyPr/>
        <a:lstStyle/>
        <a:p>
          <a:pPr>
            <a:defRPr cap="all"/>
          </a:pPr>
          <a:r>
            <a:rPr lang="en-US"/>
            <a:t>Arcade Action Game</a:t>
          </a:r>
        </a:p>
      </dgm:t>
    </dgm:pt>
    <dgm:pt modelId="{7E273991-87B8-4AAA-ADB4-57A05490C4F0}" type="parTrans" cxnId="{17FBFD04-686B-4FB6-A3DC-B29DBCF1AD4D}">
      <dgm:prSet/>
      <dgm:spPr/>
      <dgm:t>
        <a:bodyPr/>
        <a:lstStyle/>
        <a:p>
          <a:endParaRPr lang="en-US"/>
        </a:p>
      </dgm:t>
    </dgm:pt>
    <dgm:pt modelId="{EEA6ECE8-8CE2-4618-955F-1CA0B19AF619}" type="sibTrans" cxnId="{17FBFD04-686B-4FB6-A3DC-B29DBCF1AD4D}">
      <dgm:prSet/>
      <dgm:spPr/>
      <dgm:t>
        <a:bodyPr/>
        <a:lstStyle/>
        <a:p>
          <a:endParaRPr lang="en-US"/>
        </a:p>
      </dgm:t>
    </dgm:pt>
    <dgm:pt modelId="{97AC45E9-FE1B-4083-9D6A-C59F87D85D4E}">
      <dgm:prSet/>
      <dgm:spPr/>
      <dgm:t>
        <a:bodyPr/>
        <a:lstStyle/>
        <a:p>
          <a:pPr>
            <a:defRPr cap="all"/>
          </a:pPr>
          <a:r>
            <a:rPr lang="en-US"/>
            <a:t>Mobile (Android)</a:t>
          </a:r>
        </a:p>
      </dgm:t>
    </dgm:pt>
    <dgm:pt modelId="{BC9D2BEE-15BA-4D8C-8BF1-4814C77B2113}" type="parTrans" cxnId="{F2324C72-D9BD-4A23-A355-C19A05A00442}">
      <dgm:prSet/>
      <dgm:spPr/>
      <dgm:t>
        <a:bodyPr/>
        <a:lstStyle/>
        <a:p>
          <a:endParaRPr lang="en-US"/>
        </a:p>
      </dgm:t>
    </dgm:pt>
    <dgm:pt modelId="{5C6A9FE3-726E-41AE-9EE4-DB8FB64D34D7}" type="sibTrans" cxnId="{F2324C72-D9BD-4A23-A355-C19A05A00442}">
      <dgm:prSet/>
      <dgm:spPr/>
      <dgm:t>
        <a:bodyPr/>
        <a:lstStyle/>
        <a:p>
          <a:endParaRPr lang="en-US"/>
        </a:p>
      </dgm:t>
    </dgm:pt>
    <dgm:pt modelId="{458BEECE-8E6A-4FBE-A879-68CF4ADF2B57}" type="pres">
      <dgm:prSet presAssocID="{848A8DD5-C072-4942-86E8-01CC0C991508}" presName="root" presStyleCnt="0">
        <dgm:presLayoutVars>
          <dgm:dir/>
          <dgm:resizeHandles val="exact"/>
        </dgm:presLayoutVars>
      </dgm:prSet>
      <dgm:spPr/>
    </dgm:pt>
    <dgm:pt modelId="{D2A0A473-386B-403B-9373-F20B2C899CCC}" type="pres">
      <dgm:prSet presAssocID="{05C72D8B-9436-4A03-BB63-70F52FA635DD}" presName="compNode" presStyleCnt="0"/>
      <dgm:spPr/>
    </dgm:pt>
    <dgm:pt modelId="{E55B9CD7-5C2B-4081-9B76-5653D25F471D}" type="pres">
      <dgm:prSet presAssocID="{05C72D8B-9436-4A03-BB63-70F52FA635DD}" presName="iconBgRect" presStyleLbl="bgShp" presStyleIdx="0" presStyleCnt="2"/>
      <dgm:spPr/>
    </dgm:pt>
    <dgm:pt modelId="{EDB1B587-7F30-43E7-A833-38C7D794DF9E}" type="pres">
      <dgm:prSet presAssocID="{05C72D8B-9436-4A03-BB63-70F52FA635D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B7D80DE8-478D-46F3-881F-E713099626E2}" type="pres">
      <dgm:prSet presAssocID="{05C72D8B-9436-4A03-BB63-70F52FA635DD}" presName="spaceRect" presStyleCnt="0"/>
      <dgm:spPr/>
    </dgm:pt>
    <dgm:pt modelId="{208847C5-940D-4241-BCDA-BC614EC90BFF}" type="pres">
      <dgm:prSet presAssocID="{05C72D8B-9436-4A03-BB63-70F52FA635DD}" presName="textRect" presStyleLbl="revTx" presStyleIdx="0" presStyleCnt="2">
        <dgm:presLayoutVars>
          <dgm:chMax val="1"/>
          <dgm:chPref val="1"/>
        </dgm:presLayoutVars>
      </dgm:prSet>
      <dgm:spPr/>
    </dgm:pt>
    <dgm:pt modelId="{B19ADC76-9E36-4016-BFEC-81B1A5A9C9D4}" type="pres">
      <dgm:prSet presAssocID="{EEA6ECE8-8CE2-4618-955F-1CA0B19AF619}" presName="sibTrans" presStyleCnt="0"/>
      <dgm:spPr/>
    </dgm:pt>
    <dgm:pt modelId="{0C0E8BED-1CAE-44CF-95E5-A09925594FD3}" type="pres">
      <dgm:prSet presAssocID="{97AC45E9-FE1B-4083-9D6A-C59F87D85D4E}" presName="compNode" presStyleCnt="0"/>
      <dgm:spPr/>
    </dgm:pt>
    <dgm:pt modelId="{8F93BAD1-D938-4E9A-B9F9-153B53D29ADB}" type="pres">
      <dgm:prSet presAssocID="{97AC45E9-FE1B-4083-9D6A-C59F87D85D4E}" presName="iconBgRect" presStyleLbl="bgShp" presStyleIdx="1" presStyleCnt="2"/>
      <dgm:spPr/>
    </dgm:pt>
    <dgm:pt modelId="{212970B0-C81B-49DE-972D-8CBF8C474669}" type="pres">
      <dgm:prSet presAssocID="{97AC45E9-FE1B-4083-9D6A-C59F87D85D4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01F6262C-835B-4301-AC7C-591082FAB1B2}" type="pres">
      <dgm:prSet presAssocID="{97AC45E9-FE1B-4083-9D6A-C59F87D85D4E}" presName="spaceRect" presStyleCnt="0"/>
      <dgm:spPr/>
    </dgm:pt>
    <dgm:pt modelId="{243482BE-0CD5-4D5A-8120-4AE14CDDB875}" type="pres">
      <dgm:prSet presAssocID="{97AC45E9-FE1B-4083-9D6A-C59F87D85D4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17FBFD04-686B-4FB6-A3DC-B29DBCF1AD4D}" srcId="{848A8DD5-C072-4942-86E8-01CC0C991508}" destId="{05C72D8B-9436-4A03-BB63-70F52FA635DD}" srcOrd="0" destOrd="0" parTransId="{7E273991-87B8-4AAA-ADB4-57A05490C4F0}" sibTransId="{EEA6ECE8-8CE2-4618-955F-1CA0B19AF619}"/>
    <dgm:cxn modelId="{F2324C72-D9BD-4A23-A355-C19A05A00442}" srcId="{848A8DD5-C072-4942-86E8-01CC0C991508}" destId="{97AC45E9-FE1B-4083-9D6A-C59F87D85D4E}" srcOrd="1" destOrd="0" parTransId="{BC9D2BEE-15BA-4D8C-8BF1-4814C77B2113}" sibTransId="{5C6A9FE3-726E-41AE-9EE4-DB8FB64D34D7}"/>
    <dgm:cxn modelId="{190D8659-B360-4D0D-BEE7-0180F342DB7A}" type="presOf" srcId="{97AC45E9-FE1B-4083-9D6A-C59F87D85D4E}" destId="{243482BE-0CD5-4D5A-8120-4AE14CDDB875}" srcOrd="0" destOrd="0" presId="urn:microsoft.com/office/officeart/2018/5/layout/IconCircleLabelList"/>
    <dgm:cxn modelId="{2425DEC6-7476-4D0D-A1B4-7128DF36257C}" type="presOf" srcId="{848A8DD5-C072-4942-86E8-01CC0C991508}" destId="{458BEECE-8E6A-4FBE-A879-68CF4ADF2B57}" srcOrd="0" destOrd="0" presId="urn:microsoft.com/office/officeart/2018/5/layout/IconCircleLabelList"/>
    <dgm:cxn modelId="{F8DC42DE-C225-4AC2-9C3C-74901966A5B0}" type="presOf" srcId="{05C72D8B-9436-4A03-BB63-70F52FA635DD}" destId="{208847C5-940D-4241-BCDA-BC614EC90BFF}" srcOrd="0" destOrd="0" presId="urn:microsoft.com/office/officeart/2018/5/layout/IconCircleLabelList"/>
    <dgm:cxn modelId="{825C3D47-C9AA-4F90-B204-8D41584E4B82}" type="presParOf" srcId="{458BEECE-8E6A-4FBE-A879-68CF4ADF2B57}" destId="{D2A0A473-386B-403B-9373-F20B2C899CCC}" srcOrd="0" destOrd="0" presId="urn:microsoft.com/office/officeart/2018/5/layout/IconCircleLabelList"/>
    <dgm:cxn modelId="{77FA642D-1A72-48AB-AA89-897508ED4A22}" type="presParOf" srcId="{D2A0A473-386B-403B-9373-F20B2C899CCC}" destId="{E55B9CD7-5C2B-4081-9B76-5653D25F471D}" srcOrd="0" destOrd="0" presId="urn:microsoft.com/office/officeart/2018/5/layout/IconCircleLabelList"/>
    <dgm:cxn modelId="{74516084-2945-4EAD-910E-6E46240CDF11}" type="presParOf" srcId="{D2A0A473-386B-403B-9373-F20B2C899CCC}" destId="{EDB1B587-7F30-43E7-A833-38C7D794DF9E}" srcOrd="1" destOrd="0" presId="urn:microsoft.com/office/officeart/2018/5/layout/IconCircleLabelList"/>
    <dgm:cxn modelId="{11EE1CB2-0E01-4CE2-B6BF-64BCD58D3E14}" type="presParOf" srcId="{D2A0A473-386B-403B-9373-F20B2C899CCC}" destId="{B7D80DE8-478D-46F3-881F-E713099626E2}" srcOrd="2" destOrd="0" presId="urn:microsoft.com/office/officeart/2018/5/layout/IconCircleLabelList"/>
    <dgm:cxn modelId="{D3C0D230-78E1-43C1-95F6-CECCDCFEDE04}" type="presParOf" srcId="{D2A0A473-386B-403B-9373-F20B2C899CCC}" destId="{208847C5-940D-4241-BCDA-BC614EC90BFF}" srcOrd="3" destOrd="0" presId="urn:microsoft.com/office/officeart/2018/5/layout/IconCircleLabelList"/>
    <dgm:cxn modelId="{BB880542-F515-462C-B4CA-318855E71F6B}" type="presParOf" srcId="{458BEECE-8E6A-4FBE-A879-68CF4ADF2B57}" destId="{B19ADC76-9E36-4016-BFEC-81B1A5A9C9D4}" srcOrd="1" destOrd="0" presId="urn:microsoft.com/office/officeart/2018/5/layout/IconCircleLabelList"/>
    <dgm:cxn modelId="{555EEDAA-256C-4C1D-AAC2-5D9E652185D2}" type="presParOf" srcId="{458BEECE-8E6A-4FBE-A879-68CF4ADF2B57}" destId="{0C0E8BED-1CAE-44CF-95E5-A09925594FD3}" srcOrd="2" destOrd="0" presId="urn:microsoft.com/office/officeart/2018/5/layout/IconCircleLabelList"/>
    <dgm:cxn modelId="{DEC9ECEF-69C8-4F48-B8CE-A9428DDA95C7}" type="presParOf" srcId="{0C0E8BED-1CAE-44CF-95E5-A09925594FD3}" destId="{8F93BAD1-D938-4E9A-B9F9-153B53D29ADB}" srcOrd="0" destOrd="0" presId="urn:microsoft.com/office/officeart/2018/5/layout/IconCircleLabelList"/>
    <dgm:cxn modelId="{EDA37917-4409-48B4-8C90-DEDEFC1CBC9B}" type="presParOf" srcId="{0C0E8BED-1CAE-44CF-95E5-A09925594FD3}" destId="{212970B0-C81B-49DE-972D-8CBF8C474669}" srcOrd="1" destOrd="0" presId="urn:microsoft.com/office/officeart/2018/5/layout/IconCircleLabelList"/>
    <dgm:cxn modelId="{2D285586-4BEB-4700-A650-19FE601C3D50}" type="presParOf" srcId="{0C0E8BED-1CAE-44CF-95E5-A09925594FD3}" destId="{01F6262C-835B-4301-AC7C-591082FAB1B2}" srcOrd="2" destOrd="0" presId="urn:microsoft.com/office/officeart/2018/5/layout/IconCircleLabelList"/>
    <dgm:cxn modelId="{31B4EAF4-2B2E-46AD-9D7A-4E90247D7AE9}" type="presParOf" srcId="{0C0E8BED-1CAE-44CF-95E5-A09925594FD3}" destId="{243482BE-0CD5-4D5A-8120-4AE14CDDB87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9EAA23-3861-45E0-8CE8-756F0C6E4C46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EA5A4C9-A586-46B3-B1F9-C386C6A2124E}">
      <dgm:prSet phldr="0"/>
      <dgm:spPr/>
      <dgm:t>
        <a:bodyPr/>
        <a:lstStyle/>
        <a:p>
          <a:r>
            <a:rPr lang="en-US" dirty="0">
              <a:latin typeface="Century Gothic"/>
            </a:rPr>
            <a:t>Flow</a:t>
          </a:r>
          <a:endParaRPr lang="en-US" dirty="0"/>
        </a:p>
      </dgm:t>
    </dgm:pt>
    <dgm:pt modelId="{27D66911-326F-419A-B20A-28928D620969}" type="parTrans" cxnId="{ED3ADAB8-FCCE-4311-BCFF-DF33D05E57BA}">
      <dgm:prSet/>
      <dgm:spPr/>
      <dgm:t>
        <a:bodyPr/>
        <a:lstStyle/>
        <a:p>
          <a:endParaRPr lang="en-US"/>
        </a:p>
      </dgm:t>
    </dgm:pt>
    <dgm:pt modelId="{E7A88E76-D7D1-4D85-9A61-A741199BDCC0}" type="sibTrans" cxnId="{ED3ADAB8-FCCE-4311-BCFF-DF33D05E57BA}">
      <dgm:prSet/>
      <dgm:spPr/>
      <dgm:t>
        <a:bodyPr/>
        <a:lstStyle/>
        <a:p>
          <a:endParaRPr lang="en-US"/>
        </a:p>
      </dgm:t>
    </dgm:pt>
    <dgm:pt modelId="{5AF1211B-329F-4EB1-9CA7-FA1DCD74A0D6}">
      <dgm:prSet/>
      <dgm:spPr/>
      <dgm:t>
        <a:bodyPr/>
        <a:lstStyle/>
        <a:p>
          <a:r>
            <a:rPr lang="en-US" dirty="0">
              <a:latin typeface="Century Gothic"/>
            </a:rPr>
            <a:t>Mastery</a:t>
          </a:r>
          <a:endParaRPr lang="en-US" dirty="0"/>
        </a:p>
      </dgm:t>
    </dgm:pt>
    <dgm:pt modelId="{59E6AFC4-AFD1-4681-9F68-27476B23974C}" type="parTrans" cxnId="{2621E250-BB72-4E2C-9249-CFAE66073123}">
      <dgm:prSet/>
      <dgm:spPr/>
      <dgm:t>
        <a:bodyPr/>
        <a:lstStyle/>
        <a:p>
          <a:endParaRPr lang="en-US"/>
        </a:p>
      </dgm:t>
    </dgm:pt>
    <dgm:pt modelId="{C27E1586-14BB-4EF0-B94D-E4327F917BB3}" type="sibTrans" cxnId="{2621E250-BB72-4E2C-9249-CFAE66073123}">
      <dgm:prSet/>
      <dgm:spPr/>
      <dgm:t>
        <a:bodyPr/>
        <a:lstStyle/>
        <a:p>
          <a:endParaRPr lang="en-US"/>
        </a:p>
      </dgm:t>
    </dgm:pt>
    <dgm:pt modelId="{A36D9F27-BAE5-4A68-BD83-87454681CA10}">
      <dgm:prSet/>
      <dgm:spPr/>
      <dgm:t>
        <a:bodyPr/>
        <a:lstStyle/>
        <a:p>
          <a:r>
            <a:rPr lang="en-US" dirty="0"/>
            <a:t>Audiovisual Appeal</a:t>
          </a:r>
        </a:p>
      </dgm:t>
    </dgm:pt>
    <dgm:pt modelId="{76BED8B6-000F-4378-B153-C0E81A178E10}" type="parTrans" cxnId="{8EAC8CF8-E223-4771-9410-F39CB6790595}">
      <dgm:prSet/>
      <dgm:spPr/>
      <dgm:t>
        <a:bodyPr/>
        <a:lstStyle/>
        <a:p>
          <a:endParaRPr lang="en-US"/>
        </a:p>
      </dgm:t>
    </dgm:pt>
    <dgm:pt modelId="{53282257-06B6-410A-A6AB-236DBE0A5624}" type="sibTrans" cxnId="{8EAC8CF8-E223-4771-9410-F39CB6790595}">
      <dgm:prSet/>
      <dgm:spPr/>
      <dgm:t>
        <a:bodyPr/>
        <a:lstStyle/>
        <a:p>
          <a:endParaRPr lang="en-US"/>
        </a:p>
      </dgm:t>
    </dgm:pt>
    <dgm:pt modelId="{8196593F-D6CD-4E64-8E06-412FBC225600}">
      <dgm:prSet/>
      <dgm:spPr/>
      <dgm:t>
        <a:bodyPr/>
        <a:lstStyle/>
        <a:p>
          <a:r>
            <a:rPr lang="en-US" dirty="0"/>
            <a:t>Responsive</a:t>
          </a:r>
        </a:p>
      </dgm:t>
    </dgm:pt>
    <dgm:pt modelId="{748E53A5-4A8A-4737-BD0F-A0DB93BC06C1}" type="parTrans" cxnId="{A0E0AC9C-BCBD-489D-917E-14FD15291B49}">
      <dgm:prSet/>
      <dgm:spPr/>
      <dgm:t>
        <a:bodyPr/>
        <a:lstStyle/>
        <a:p>
          <a:endParaRPr lang="en-US"/>
        </a:p>
      </dgm:t>
    </dgm:pt>
    <dgm:pt modelId="{745E1A17-C0C7-428F-9C6E-5002510ED04C}" type="sibTrans" cxnId="{A0E0AC9C-BCBD-489D-917E-14FD15291B49}">
      <dgm:prSet/>
      <dgm:spPr/>
      <dgm:t>
        <a:bodyPr/>
        <a:lstStyle/>
        <a:p>
          <a:endParaRPr lang="en-US"/>
        </a:p>
      </dgm:t>
    </dgm:pt>
    <dgm:pt modelId="{11B30A1E-2EEB-4700-BF0F-8D6EA87B516F}">
      <dgm:prSet/>
      <dgm:spPr/>
      <dgm:t>
        <a:bodyPr/>
        <a:lstStyle/>
        <a:p>
          <a:r>
            <a:rPr lang="en-US" dirty="0"/>
            <a:t>Timing</a:t>
          </a:r>
        </a:p>
      </dgm:t>
    </dgm:pt>
    <dgm:pt modelId="{5B09B170-02AC-4C6B-8E22-B5AA213EFC7F}" type="parTrans" cxnId="{4652AD63-D3BF-48C2-A585-851AA8778095}">
      <dgm:prSet/>
      <dgm:spPr/>
      <dgm:t>
        <a:bodyPr/>
        <a:lstStyle/>
        <a:p>
          <a:endParaRPr lang="en-US"/>
        </a:p>
      </dgm:t>
    </dgm:pt>
    <dgm:pt modelId="{F3E43274-E1A0-4331-81BE-775A849C677C}" type="sibTrans" cxnId="{4652AD63-D3BF-48C2-A585-851AA8778095}">
      <dgm:prSet/>
      <dgm:spPr/>
      <dgm:t>
        <a:bodyPr/>
        <a:lstStyle/>
        <a:p>
          <a:endParaRPr lang="en-US"/>
        </a:p>
      </dgm:t>
    </dgm:pt>
    <dgm:pt modelId="{033EBA91-5439-4E4F-B404-54139E6153C0}">
      <dgm:prSet/>
      <dgm:spPr/>
      <dgm:t>
        <a:bodyPr/>
        <a:lstStyle/>
        <a:p>
          <a:r>
            <a:rPr lang="en-US" dirty="0"/>
            <a:t>Completion</a:t>
          </a:r>
        </a:p>
      </dgm:t>
    </dgm:pt>
    <dgm:pt modelId="{BEBDAF93-C14E-450E-AEE2-25A04E4C377B}" type="parTrans" cxnId="{4FDFC1CB-4D2F-48F2-B302-1C3E3AB1B084}">
      <dgm:prSet/>
      <dgm:spPr/>
      <dgm:t>
        <a:bodyPr/>
        <a:lstStyle/>
        <a:p>
          <a:endParaRPr lang="en-US"/>
        </a:p>
      </dgm:t>
    </dgm:pt>
    <dgm:pt modelId="{F7F50420-9764-4176-AA40-6472A7C6C2C8}" type="sibTrans" cxnId="{4FDFC1CB-4D2F-48F2-B302-1C3E3AB1B084}">
      <dgm:prSet/>
      <dgm:spPr/>
      <dgm:t>
        <a:bodyPr/>
        <a:lstStyle/>
        <a:p>
          <a:endParaRPr lang="en-US"/>
        </a:p>
      </dgm:t>
    </dgm:pt>
    <dgm:pt modelId="{6983DC4F-6F63-4CF7-B480-ECEDB52618AE}" type="pres">
      <dgm:prSet presAssocID="{4F9EAA23-3861-45E0-8CE8-756F0C6E4C46}" presName="linear" presStyleCnt="0">
        <dgm:presLayoutVars>
          <dgm:dir/>
          <dgm:animLvl val="lvl"/>
          <dgm:resizeHandles val="exact"/>
        </dgm:presLayoutVars>
      </dgm:prSet>
      <dgm:spPr/>
    </dgm:pt>
    <dgm:pt modelId="{4A48D2A1-1868-4625-9A9D-4F98944164FE}" type="pres">
      <dgm:prSet presAssocID="{4EA5A4C9-A586-46B3-B1F9-C386C6A2124E}" presName="parentLin" presStyleCnt="0"/>
      <dgm:spPr/>
    </dgm:pt>
    <dgm:pt modelId="{ABCACF90-8060-4E13-8A2E-BE4BD15CAD9B}" type="pres">
      <dgm:prSet presAssocID="{4EA5A4C9-A586-46B3-B1F9-C386C6A2124E}" presName="parentLeftMargin" presStyleLbl="node1" presStyleIdx="0" presStyleCnt="6"/>
      <dgm:spPr/>
    </dgm:pt>
    <dgm:pt modelId="{3F80F49C-2F1F-49C1-8A5F-E93120C8D8FD}" type="pres">
      <dgm:prSet presAssocID="{4EA5A4C9-A586-46B3-B1F9-C386C6A2124E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E0654765-00BA-45B3-ACDD-7B531BB04332}" type="pres">
      <dgm:prSet presAssocID="{4EA5A4C9-A586-46B3-B1F9-C386C6A2124E}" presName="negativeSpace" presStyleCnt="0"/>
      <dgm:spPr/>
    </dgm:pt>
    <dgm:pt modelId="{2CF69DF0-5396-49F6-9CFF-6F363647608C}" type="pres">
      <dgm:prSet presAssocID="{4EA5A4C9-A586-46B3-B1F9-C386C6A2124E}" presName="childText" presStyleLbl="conFgAcc1" presStyleIdx="0" presStyleCnt="6">
        <dgm:presLayoutVars>
          <dgm:bulletEnabled val="1"/>
        </dgm:presLayoutVars>
      </dgm:prSet>
      <dgm:spPr/>
    </dgm:pt>
    <dgm:pt modelId="{9241BB34-24DF-47A6-9007-18406DEF5FBB}" type="pres">
      <dgm:prSet presAssocID="{E7A88E76-D7D1-4D85-9A61-A741199BDCC0}" presName="spaceBetweenRectangles" presStyleCnt="0"/>
      <dgm:spPr/>
    </dgm:pt>
    <dgm:pt modelId="{6AD3DAAD-EA39-4C85-9486-ED00D56DC3D6}" type="pres">
      <dgm:prSet presAssocID="{5AF1211B-329F-4EB1-9CA7-FA1DCD74A0D6}" presName="parentLin" presStyleCnt="0"/>
      <dgm:spPr/>
    </dgm:pt>
    <dgm:pt modelId="{445C5B45-4EE0-492C-88E2-56FDC224112B}" type="pres">
      <dgm:prSet presAssocID="{5AF1211B-329F-4EB1-9CA7-FA1DCD74A0D6}" presName="parentLeftMargin" presStyleLbl="node1" presStyleIdx="0" presStyleCnt="6"/>
      <dgm:spPr/>
    </dgm:pt>
    <dgm:pt modelId="{02BC40B4-8312-45E4-A7F3-8EF5610D1F4E}" type="pres">
      <dgm:prSet presAssocID="{5AF1211B-329F-4EB1-9CA7-FA1DCD74A0D6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01F15C96-CF04-43DA-8446-3742D1358B66}" type="pres">
      <dgm:prSet presAssocID="{5AF1211B-329F-4EB1-9CA7-FA1DCD74A0D6}" presName="negativeSpace" presStyleCnt="0"/>
      <dgm:spPr/>
    </dgm:pt>
    <dgm:pt modelId="{E27C3D23-293A-4C41-B1FD-6FB895168945}" type="pres">
      <dgm:prSet presAssocID="{5AF1211B-329F-4EB1-9CA7-FA1DCD74A0D6}" presName="childText" presStyleLbl="conFgAcc1" presStyleIdx="1" presStyleCnt="6">
        <dgm:presLayoutVars>
          <dgm:bulletEnabled val="1"/>
        </dgm:presLayoutVars>
      </dgm:prSet>
      <dgm:spPr/>
    </dgm:pt>
    <dgm:pt modelId="{57036D41-0A76-404F-9E5B-B4F9BE5FBB81}" type="pres">
      <dgm:prSet presAssocID="{C27E1586-14BB-4EF0-B94D-E4327F917BB3}" presName="spaceBetweenRectangles" presStyleCnt="0"/>
      <dgm:spPr/>
    </dgm:pt>
    <dgm:pt modelId="{6EDFDE22-7810-43A5-82EA-3C3ECEE235A0}" type="pres">
      <dgm:prSet presAssocID="{A36D9F27-BAE5-4A68-BD83-87454681CA10}" presName="parentLin" presStyleCnt="0"/>
      <dgm:spPr/>
    </dgm:pt>
    <dgm:pt modelId="{5614F9DB-FEDA-4EF8-8906-36102682FD45}" type="pres">
      <dgm:prSet presAssocID="{A36D9F27-BAE5-4A68-BD83-87454681CA10}" presName="parentLeftMargin" presStyleLbl="node1" presStyleIdx="1" presStyleCnt="6"/>
      <dgm:spPr/>
    </dgm:pt>
    <dgm:pt modelId="{C862E843-CEC9-4D02-B67A-6E00BA81D529}" type="pres">
      <dgm:prSet presAssocID="{A36D9F27-BAE5-4A68-BD83-87454681CA10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42D22DD8-4A0B-47E2-8BD5-32E2CB1C029F}" type="pres">
      <dgm:prSet presAssocID="{A36D9F27-BAE5-4A68-BD83-87454681CA10}" presName="negativeSpace" presStyleCnt="0"/>
      <dgm:spPr/>
    </dgm:pt>
    <dgm:pt modelId="{5CFB0A55-5B0F-4E0A-B3C6-8A0633B8B321}" type="pres">
      <dgm:prSet presAssocID="{A36D9F27-BAE5-4A68-BD83-87454681CA10}" presName="childText" presStyleLbl="conFgAcc1" presStyleIdx="2" presStyleCnt="6">
        <dgm:presLayoutVars>
          <dgm:bulletEnabled val="1"/>
        </dgm:presLayoutVars>
      </dgm:prSet>
      <dgm:spPr/>
    </dgm:pt>
    <dgm:pt modelId="{093ACAEF-7543-4714-A356-84EA023B544C}" type="pres">
      <dgm:prSet presAssocID="{53282257-06B6-410A-A6AB-236DBE0A5624}" presName="spaceBetweenRectangles" presStyleCnt="0"/>
      <dgm:spPr/>
    </dgm:pt>
    <dgm:pt modelId="{3EEABAD8-2742-4D30-84A8-54D3637101FC}" type="pres">
      <dgm:prSet presAssocID="{8196593F-D6CD-4E64-8E06-412FBC225600}" presName="parentLin" presStyleCnt="0"/>
      <dgm:spPr/>
    </dgm:pt>
    <dgm:pt modelId="{AF3C1A70-858D-4005-AA57-4BF30CEEEDF8}" type="pres">
      <dgm:prSet presAssocID="{8196593F-D6CD-4E64-8E06-412FBC225600}" presName="parentLeftMargin" presStyleLbl="node1" presStyleIdx="2" presStyleCnt="6"/>
      <dgm:spPr/>
    </dgm:pt>
    <dgm:pt modelId="{11BDEB11-297C-4A85-B5C9-87657C52228C}" type="pres">
      <dgm:prSet presAssocID="{8196593F-D6CD-4E64-8E06-412FBC22560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6E6B1E93-9644-49E6-8E75-289DEF994F80}" type="pres">
      <dgm:prSet presAssocID="{8196593F-D6CD-4E64-8E06-412FBC225600}" presName="negativeSpace" presStyleCnt="0"/>
      <dgm:spPr/>
    </dgm:pt>
    <dgm:pt modelId="{22FFA6F0-4A79-46BB-ADA3-583737D9ACCA}" type="pres">
      <dgm:prSet presAssocID="{8196593F-D6CD-4E64-8E06-412FBC225600}" presName="childText" presStyleLbl="conFgAcc1" presStyleIdx="3" presStyleCnt="6">
        <dgm:presLayoutVars>
          <dgm:bulletEnabled val="1"/>
        </dgm:presLayoutVars>
      </dgm:prSet>
      <dgm:spPr/>
    </dgm:pt>
    <dgm:pt modelId="{21BFF44D-2596-418A-8760-358F7F0E633C}" type="pres">
      <dgm:prSet presAssocID="{745E1A17-C0C7-428F-9C6E-5002510ED04C}" presName="spaceBetweenRectangles" presStyleCnt="0"/>
      <dgm:spPr/>
    </dgm:pt>
    <dgm:pt modelId="{99C4308E-A566-4441-90D8-4E17405960F8}" type="pres">
      <dgm:prSet presAssocID="{11B30A1E-2EEB-4700-BF0F-8D6EA87B516F}" presName="parentLin" presStyleCnt="0"/>
      <dgm:spPr/>
    </dgm:pt>
    <dgm:pt modelId="{7387113D-12A1-46EF-9AFA-6DDF3C1BA7D0}" type="pres">
      <dgm:prSet presAssocID="{11B30A1E-2EEB-4700-BF0F-8D6EA87B516F}" presName="parentLeftMargin" presStyleLbl="node1" presStyleIdx="3" presStyleCnt="6"/>
      <dgm:spPr/>
    </dgm:pt>
    <dgm:pt modelId="{628FBA2C-E904-461E-9E79-B03D551E4795}" type="pres">
      <dgm:prSet presAssocID="{11B30A1E-2EEB-4700-BF0F-8D6EA87B516F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9AA2A7E0-547A-4E01-BC30-43A434BF20C0}" type="pres">
      <dgm:prSet presAssocID="{11B30A1E-2EEB-4700-BF0F-8D6EA87B516F}" presName="negativeSpace" presStyleCnt="0"/>
      <dgm:spPr/>
    </dgm:pt>
    <dgm:pt modelId="{35FB1302-1C3A-4741-9D5A-1F307F72E6EC}" type="pres">
      <dgm:prSet presAssocID="{11B30A1E-2EEB-4700-BF0F-8D6EA87B516F}" presName="childText" presStyleLbl="conFgAcc1" presStyleIdx="4" presStyleCnt="6">
        <dgm:presLayoutVars>
          <dgm:bulletEnabled val="1"/>
        </dgm:presLayoutVars>
      </dgm:prSet>
      <dgm:spPr/>
    </dgm:pt>
    <dgm:pt modelId="{FD5E249B-F5BA-4A92-A626-0D99166B286E}" type="pres">
      <dgm:prSet presAssocID="{F3E43274-E1A0-4331-81BE-775A849C677C}" presName="spaceBetweenRectangles" presStyleCnt="0"/>
      <dgm:spPr/>
    </dgm:pt>
    <dgm:pt modelId="{4EFC2849-6D11-49B3-A432-330FD35F06AD}" type="pres">
      <dgm:prSet presAssocID="{033EBA91-5439-4E4F-B404-54139E6153C0}" presName="parentLin" presStyleCnt="0"/>
      <dgm:spPr/>
    </dgm:pt>
    <dgm:pt modelId="{BB3A4794-1C0B-4035-9D3B-0E6F5F30D686}" type="pres">
      <dgm:prSet presAssocID="{033EBA91-5439-4E4F-B404-54139E6153C0}" presName="parentLeftMargin" presStyleLbl="node1" presStyleIdx="4" presStyleCnt="6"/>
      <dgm:spPr/>
    </dgm:pt>
    <dgm:pt modelId="{844E7330-1E3F-45D0-80F9-1962BA3C70AB}" type="pres">
      <dgm:prSet presAssocID="{033EBA91-5439-4E4F-B404-54139E6153C0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B0DE7C13-E10A-4C6C-8B02-E2954BD54C1D}" type="pres">
      <dgm:prSet presAssocID="{033EBA91-5439-4E4F-B404-54139E6153C0}" presName="negativeSpace" presStyleCnt="0"/>
      <dgm:spPr/>
    </dgm:pt>
    <dgm:pt modelId="{45226BCF-08A0-48A3-BD9C-0D07507AB946}" type="pres">
      <dgm:prSet presAssocID="{033EBA91-5439-4E4F-B404-54139E6153C0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9DEAE032-EC9A-43C1-BE3B-D60CC66B7DA5}" type="presOf" srcId="{A36D9F27-BAE5-4A68-BD83-87454681CA10}" destId="{C862E843-CEC9-4D02-B67A-6E00BA81D529}" srcOrd="1" destOrd="0" presId="urn:microsoft.com/office/officeart/2005/8/layout/list1"/>
    <dgm:cxn modelId="{24E92636-2FFF-4E7A-AE86-1123D43A217C}" type="presOf" srcId="{4EA5A4C9-A586-46B3-B1F9-C386C6A2124E}" destId="{3F80F49C-2F1F-49C1-8A5F-E93120C8D8FD}" srcOrd="1" destOrd="0" presId="urn:microsoft.com/office/officeart/2005/8/layout/list1"/>
    <dgm:cxn modelId="{4652AD63-D3BF-48C2-A585-851AA8778095}" srcId="{4F9EAA23-3861-45E0-8CE8-756F0C6E4C46}" destId="{11B30A1E-2EEB-4700-BF0F-8D6EA87B516F}" srcOrd="4" destOrd="0" parTransId="{5B09B170-02AC-4C6B-8E22-B5AA213EFC7F}" sibTransId="{F3E43274-E1A0-4331-81BE-775A849C677C}"/>
    <dgm:cxn modelId="{2621E250-BB72-4E2C-9249-CFAE66073123}" srcId="{4F9EAA23-3861-45E0-8CE8-756F0C6E4C46}" destId="{5AF1211B-329F-4EB1-9CA7-FA1DCD74A0D6}" srcOrd="1" destOrd="0" parTransId="{59E6AFC4-AFD1-4681-9F68-27476B23974C}" sibTransId="{C27E1586-14BB-4EF0-B94D-E4327F917BB3}"/>
    <dgm:cxn modelId="{29E49E82-5EC3-4AC8-9359-D1BE32A3AB29}" type="presOf" srcId="{11B30A1E-2EEB-4700-BF0F-8D6EA87B516F}" destId="{628FBA2C-E904-461E-9E79-B03D551E4795}" srcOrd="1" destOrd="0" presId="urn:microsoft.com/office/officeart/2005/8/layout/list1"/>
    <dgm:cxn modelId="{C6241C92-50F0-434C-ACD8-B6D1C35EE466}" type="presOf" srcId="{8196593F-D6CD-4E64-8E06-412FBC225600}" destId="{AF3C1A70-858D-4005-AA57-4BF30CEEEDF8}" srcOrd="0" destOrd="0" presId="urn:microsoft.com/office/officeart/2005/8/layout/list1"/>
    <dgm:cxn modelId="{4B9C8B97-44C6-42BC-A28D-D8D4D93C32CB}" type="presOf" srcId="{033EBA91-5439-4E4F-B404-54139E6153C0}" destId="{844E7330-1E3F-45D0-80F9-1962BA3C70AB}" srcOrd="1" destOrd="0" presId="urn:microsoft.com/office/officeart/2005/8/layout/list1"/>
    <dgm:cxn modelId="{DADF879A-E9DF-4198-9C04-1042E1EC1313}" type="presOf" srcId="{033EBA91-5439-4E4F-B404-54139E6153C0}" destId="{BB3A4794-1C0B-4035-9D3B-0E6F5F30D686}" srcOrd="0" destOrd="0" presId="urn:microsoft.com/office/officeart/2005/8/layout/list1"/>
    <dgm:cxn modelId="{A0E0AC9C-BCBD-489D-917E-14FD15291B49}" srcId="{4F9EAA23-3861-45E0-8CE8-756F0C6E4C46}" destId="{8196593F-D6CD-4E64-8E06-412FBC225600}" srcOrd="3" destOrd="0" parTransId="{748E53A5-4A8A-4737-BD0F-A0DB93BC06C1}" sibTransId="{745E1A17-C0C7-428F-9C6E-5002510ED04C}"/>
    <dgm:cxn modelId="{16726C9D-A647-4C3B-A55F-C26EDC35CD65}" type="presOf" srcId="{5AF1211B-329F-4EB1-9CA7-FA1DCD74A0D6}" destId="{02BC40B4-8312-45E4-A7F3-8EF5610D1F4E}" srcOrd="1" destOrd="0" presId="urn:microsoft.com/office/officeart/2005/8/layout/list1"/>
    <dgm:cxn modelId="{ED3ADAB8-FCCE-4311-BCFF-DF33D05E57BA}" srcId="{4F9EAA23-3861-45E0-8CE8-756F0C6E4C46}" destId="{4EA5A4C9-A586-46B3-B1F9-C386C6A2124E}" srcOrd="0" destOrd="0" parTransId="{27D66911-326F-419A-B20A-28928D620969}" sibTransId="{E7A88E76-D7D1-4D85-9A61-A741199BDCC0}"/>
    <dgm:cxn modelId="{2DFE4FBD-BE34-447D-BE5F-6F818BF8D3BB}" type="presOf" srcId="{11B30A1E-2EEB-4700-BF0F-8D6EA87B516F}" destId="{7387113D-12A1-46EF-9AFA-6DDF3C1BA7D0}" srcOrd="0" destOrd="0" presId="urn:microsoft.com/office/officeart/2005/8/layout/list1"/>
    <dgm:cxn modelId="{4FDFC1CB-4D2F-48F2-B302-1C3E3AB1B084}" srcId="{4F9EAA23-3861-45E0-8CE8-756F0C6E4C46}" destId="{033EBA91-5439-4E4F-B404-54139E6153C0}" srcOrd="5" destOrd="0" parTransId="{BEBDAF93-C14E-450E-AEE2-25A04E4C377B}" sibTransId="{F7F50420-9764-4176-AA40-6472A7C6C2C8}"/>
    <dgm:cxn modelId="{C3CBAFCC-08E9-4476-A822-804125AF2380}" type="presOf" srcId="{8196593F-D6CD-4E64-8E06-412FBC225600}" destId="{11BDEB11-297C-4A85-B5C9-87657C52228C}" srcOrd="1" destOrd="0" presId="urn:microsoft.com/office/officeart/2005/8/layout/list1"/>
    <dgm:cxn modelId="{98172ADB-C43F-4480-AED5-DCDF528A53C0}" type="presOf" srcId="{4EA5A4C9-A586-46B3-B1F9-C386C6A2124E}" destId="{ABCACF90-8060-4E13-8A2E-BE4BD15CAD9B}" srcOrd="0" destOrd="0" presId="urn:microsoft.com/office/officeart/2005/8/layout/list1"/>
    <dgm:cxn modelId="{134AB1DB-7F1A-462A-937F-42117CB41C98}" type="presOf" srcId="{A36D9F27-BAE5-4A68-BD83-87454681CA10}" destId="{5614F9DB-FEDA-4EF8-8906-36102682FD45}" srcOrd="0" destOrd="0" presId="urn:microsoft.com/office/officeart/2005/8/layout/list1"/>
    <dgm:cxn modelId="{8DCC2AF2-B366-4709-948E-433E25820D49}" type="presOf" srcId="{4F9EAA23-3861-45E0-8CE8-756F0C6E4C46}" destId="{6983DC4F-6F63-4CF7-B480-ECEDB52618AE}" srcOrd="0" destOrd="0" presId="urn:microsoft.com/office/officeart/2005/8/layout/list1"/>
    <dgm:cxn modelId="{F041C5F5-7E2F-4602-9732-88E0A37B0BE8}" type="presOf" srcId="{5AF1211B-329F-4EB1-9CA7-FA1DCD74A0D6}" destId="{445C5B45-4EE0-492C-88E2-56FDC224112B}" srcOrd="0" destOrd="0" presId="urn:microsoft.com/office/officeart/2005/8/layout/list1"/>
    <dgm:cxn modelId="{8EAC8CF8-E223-4771-9410-F39CB6790595}" srcId="{4F9EAA23-3861-45E0-8CE8-756F0C6E4C46}" destId="{A36D9F27-BAE5-4A68-BD83-87454681CA10}" srcOrd="2" destOrd="0" parTransId="{76BED8B6-000F-4378-B153-C0E81A178E10}" sibTransId="{53282257-06B6-410A-A6AB-236DBE0A5624}"/>
    <dgm:cxn modelId="{BF3FBBD3-6540-4CAA-9F37-F0E65126CF5A}" type="presParOf" srcId="{6983DC4F-6F63-4CF7-B480-ECEDB52618AE}" destId="{4A48D2A1-1868-4625-9A9D-4F98944164FE}" srcOrd="0" destOrd="0" presId="urn:microsoft.com/office/officeart/2005/8/layout/list1"/>
    <dgm:cxn modelId="{B3C2F62B-A139-4357-8519-E90C2CD8999A}" type="presParOf" srcId="{4A48D2A1-1868-4625-9A9D-4F98944164FE}" destId="{ABCACF90-8060-4E13-8A2E-BE4BD15CAD9B}" srcOrd="0" destOrd="0" presId="urn:microsoft.com/office/officeart/2005/8/layout/list1"/>
    <dgm:cxn modelId="{03056B88-418A-4601-907C-760A7AB1399A}" type="presParOf" srcId="{4A48D2A1-1868-4625-9A9D-4F98944164FE}" destId="{3F80F49C-2F1F-49C1-8A5F-E93120C8D8FD}" srcOrd="1" destOrd="0" presId="urn:microsoft.com/office/officeart/2005/8/layout/list1"/>
    <dgm:cxn modelId="{314040A5-D4A1-41BB-8194-1946FBE173B6}" type="presParOf" srcId="{6983DC4F-6F63-4CF7-B480-ECEDB52618AE}" destId="{E0654765-00BA-45B3-ACDD-7B531BB04332}" srcOrd="1" destOrd="0" presId="urn:microsoft.com/office/officeart/2005/8/layout/list1"/>
    <dgm:cxn modelId="{C486DD19-9374-4BE6-995B-57E1656D3AF3}" type="presParOf" srcId="{6983DC4F-6F63-4CF7-B480-ECEDB52618AE}" destId="{2CF69DF0-5396-49F6-9CFF-6F363647608C}" srcOrd="2" destOrd="0" presId="urn:microsoft.com/office/officeart/2005/8/layout/list1"/>
    <dgm:cxn modelId="{14318123-9B92-4865-AA3E-B99CF1B1F9DC}" type="presParOf" srcId="{6983DC4F-6F63-4CF7-B480-ECEDB52618AE}" destId="{9241BB34-24DF-47A6-9007-18406DEF5FBB}" srcOrd="3" destOrd="0" presId="urn:microsoft.com/office/officeart/2005/8/layout/list1"/>
    <dgm:cxn modelId="{0BABF4CC-68EF-4236-939A-5E111D303D4A}" type="presParOf" srcId="{6983DC4F-6F63-4CF7-B480-ECEDB52618AE}" destId="{6AD3DAAD-EA39-4C85-9486-ED00D56DC3D6}" srcOrd="4" destOrd="0" presId="urn:microsoft.com/office/officeart/2005/8/layout/list1"/>
    <dgm:cxn modelId="{5BCCCA1E-086A-406E-9A8D-1784F90AAF29}" type="presParOf" srcId="{6AD3DAAD-EA39-4C85-9486-ED00D56DC3D6}" destId="{445C5B45-4EE0-492C-88E2-56FDC224112B}" srcOrd="0" destOrd="0" presId="urn:microsoft.com/office/officeart/2005/8/layout/list1"/>
    <dgm:cxn modelId="{F6458A3A-6304-49AF-A732-78583265F3BF}" type="presParOf" srcId="{6AD3DAAD-EA39-4C85-9486-ED00D56DC3D6}" destId="{02BC40B4-8312-45E4-A7F3-8EF5610D1F4E}" srcOrd="1" destOrd="0" presId="urn:microsoft.com/office/officeart/2005/8/layout/list1"/>
    <dgm:cxn modelId="{FB37EB41-DCB2-416E-AFB2-BF551F9963A7}" type="presParOf" srcId="{6983DC4F-6F63-4CF7-B480-ECEDB52618AE}" destId="{01F15C96-CF04-43DA-8446-3742D1358B66}" srcOrd="5" destOrd="0" presId="urn:microsoft.com/office/officeart/2005/8/layout/list1"/>
    <dgm:cxn modelId="{923525E5-6D48-41F0-9E6A-BAD0E48E3F79}" type="presParOf" srcId="{6983DC4F-6F63-4CF7-B480-ECEDB52618AE}" destId="{E27C3D23-293A-4C41-B1FD-6FB895168945}" srcOrd="6" destOrd="0" presId="urn:microsoft.com/office/officeart/2005/8/layout/list1"/>
    <dgm:cxn modelId="{F160C87F-A273-49CC-8C68-75E536A7DBF9}" type="presParOf" srcId="{6983DC4F-6F63-4CF7-B480-ECEDB52618AE}" destId="{57036D41-0A76-404F-9E5B-B4F9BE5FBB81}" srcOrd="7" destOrd="0" presId="urn:microsoft.com/office/officeart/2005/8/layout/list1"/>
    <dgm:cxn modelId="{3A43C7AE-E64C-4A74-A71B-8E6AFC93112C}" type="presParOf" srcId="{6983DC4F-6F63-4CF7-B480-ECEDB52618AE}" destId="{6EDFDE22-7810-43A5-82EA-3C3ECEE235A0}" srcOrd="8" destOrd="0" presId="urn:microsoft.com/office/officeart/2005/8/layout/list1"/>
    <dgm:cxn modelId="{716C33A3-875A-4484-977E-F84278D95CBA}" type="presParOf" srcId="{6EDFDE22-7810-43A5-82EA-3C3ECEE235A0}" destId="{5614F9DB-FEDA-4EF8-8906-36102682FD45}" srcOrd="0" destOrd="0" presId="urn:microsoft.com/office/officeart/2005/8/layout/list1"/>
    <dgm:cxn modelId="{A3E527B1-ED71-48A0-BFFF-FCFECD22906A}" type="presParOf" srcId="{6EDFDE22-7810-43A5-82EA-3C3ECEE235A0}" destId="{C862E843-CEC9-4D02-B67A-6E00BA81D529}" srcOrd="1" destOrd="0" presId="urn:microsoft.com/office/officeart/2005/8/layout/list1"/>
    <dgm:cxn modelId="{D7B4A198-9D0E-4938-BC42-66E5F20906BA}" type="presParOf" srcId="{6983DC4F-6F63-4CF7-B480-ECEDB52618AE}" destId="{42D22DD8-4A0B-47E2-8BD5-32E2CB1C029F}" srcOrd="9" destOrd="0" presId="urn:microsoft.com/office/officeart/2005/8/layout/list1"/>
    <dgm:cxn modelId="{14619832-D408-4A46-BB1A-B3E994F1A125}" type="presParOf" srcId="{6983DC4F-6F63-4CF7-B480-ECEDB52618AE}" destId="{5CFB0A55-5B0F-4E0A-B3C6-8A0633B8B321}" srcOrd="10" destOrd="0" presId="urn:microsoft.com/office/officeart/2005/8/layout/list1"/>
    <dgm:cxn modelId="{DB620E10-F3B7-418C-B919-B35588C54720}" type="presParOf" srcId="{6983DC4F-6F63-4CF7-B480-ECEDB52618AE}" destId="{093ACAEF-7543-4714-A356-84EA023B544C}" srcOrd="11" destOrd="0" presId="urn:microsoft.com/office/officeart/2005/8/layout/list1"/>
    <dgm:cxn modelId="{F4AC019F-B8C9-4E7D-894E-11E86E24A90C}" type="presParOf" srcId="{6983DC4F-6F63-4CF7-B480-ECEDB52618AE}" destId="{3EEABAD8-2742-4D30-84A8-54D3637101FC}" srcOrd="12" destOrd="0" presId="urn:microsoft.com/office/officeart/2005/8/layout/list1"/>
    <dgm:cxn modelId="{6F138F0A-83A4-431B-B5E2-655CCD3C12BB}" type="presParOf" srcId="{3EEABAD8-2742-4D30-84A8-54D3637101FC}" destId="{AF3C1A70-858D-4005-AA57-4BF30CEEEDF8}" srcOrd="0" destOrd="0" presId="urn:microsoft.com/office/officeart/2005/8/layout/list1"/>
    <dgm:cxn modelId="{3F965D01-59FA-4654-B877-92B1AB77AA63}" type="presParOf" srcId="{3EEABAD8-2742-4D30-84A8-54D3637101FC}" destId="{11BDEB11-297C-4A85-B5C9-87657C52228C}" srcOrd="1" destOrd="0" presId="urn:microsoft.com/office/officeart/2005/8/layout/list1"/>
    <dgm:cxn modelId="{09719BCD-7FA7-44C7-88F1-F8617C460F54}" type="presParOf" srcId="{6983DC4F-6F63-4CF7-B480-ECEDB52618AE}" destId="{6E6B1E93-9644-49E6-8E75-289DEF994F80}" srcOrd="13" destOrd="0" presId="urn:microsoft.com/office/officeart/2005/8/layout/list1"/>
    <dgm:cxn modelId="{393709D0-9BB1-4C1F-9959-11F262D3214A}" type="presParOf" srcId="{6983DC4F-6F63-4CF7-B480-ECEDB52618AE}" destId="{22FFA6F0-4A79-46BB-ADA3-583737D9ACCA}" srcOrd="14" destOrd="0" presId="urn:microsoft.com/office/officeart/2005/8/layout/list1"/>
    <dgm:cxn modelId="{59DD8DB3-FA02-40D4-8656-D05B9E6620FA}" type="presParOf" srcId="{6983DC4F-6F63-4CF7-B480-ECEDB52618AE}" destId="{21BFF44D-2596-418A-8760-358F7F0E633C}" srcOrd="15" destOrd="0" presId="urn:microsoft.com/office/officeart/2005/8/layout/list1"/>
    <dgm:cxn modelId="{B243ABB2-8077-4C20-BFEA-4956D74483D5}" type="presParOf" srcId="{6983DC4F-6F63-4CF7-B480-ECEDB52618AE}" destId="{99C4308E-A566-4441-90D8-4E17405960F8}" srcOrd="16" destOrd="0" presId="urn:microsoft.com/office/officeart/2005/8/layout/list1"/>
    <dgm:cxn modelId="{8D9D78C2-799B-4DC0-A8B2-6783704E5A1F}" type="presParOf" srcId="{99C4308E-A566-4441-90D8-4E17405960F8}" destId="{7387113D-12A1-46EF-9AFA-6DDF3C1BA7D0}" srcOrd="0" destOrd="0" presId="urn:microsoft.com/office/officeart/2005/8/layout/list1"/>
    <dgm:cxn modelId="{2460D9E1-4ECA-43AA-B72B-A87046BA54A0}" type="presParOf" srcId="{99C4308E-A566-4441-90D8-4E17405960F8}" destId="{628FBA2C-E904-461E-9E79-B03D551E4795}" srcOrd="1" destOrd="0" presId="urn:microsoft.com/office/officeart/2005/8/layout/list1"/>
    <dgm:cxn modelId="{A550A19C-BFEF-4088-BA02-4E87119A21CB}" type="presParOf" srcId="{6983DC4F-6F63-4CF7-B480-ECEDB52618AE}" destId="{9AA2A7E0-547A-4E01-BC30-43A434BF20C0}" srcOrd="17" destOrd="0" presId="urn:microsoft.com/office/officeart/2005/8/layout/list1"/>
    <dgm:cxn modelId="{103FBED8-A37F-436E-BEE2-2AE366F0E4F3}" type="presParOf" srcId="{6983DC4F-6F63-4CF7-B480-ECEDB52618AE}" destId="{35FB1302-1C3A-4741-9D5A-1F307F72E6EC}" srcOrd="18" destOrd="0" presId="urn:microsoft.com/office/officeart/2005/8/layout/list1"/>
    <dgm:cxn modelId="{FC9C56DC-053B-4BC9-8B93-4782C369A76B}" type="presParOf" srcId="{6983DC4F-6F63-4CF7-B480-ECEDB52618AE}" destId="{FD5E249B-F5BA-4A92-A626-0D99166B286E}" srcOrd="19" destOrd="0" presId="urn:microsoft.com/office/officeart/2005/8/layout/list1"/>
    <dgm:cxn modelId="{FECE0EFF-B446-46AB-B270-28897B39B7EE}" type="presParOf" srcId="{6983DC4F-6F63-4CF7-B480-ECEDB52618AE}" destId="{4EFC2849-6D11-49B3-A432-330FD35F06AD}" srcOrd="20" destOrd="0" presId="urn:microsoft.com/office/officeart/2005/8/layout/list1"/>
    <dgm:cxn modelId="{4D7FBF0D-E674-420F-BFD2-C70D0772579E}" type="presParOf" srcId="{4EFC2849-6D11-49B3-A432-330FD35F06AD}" destId="{BB3A4794-1C0B-4035-9D3B-0E6F5F30D686}" srcOrd="0" destOrd="0" presId="urn:microsoft.com/office/officeart/2005/8/layout/list1"/>
    <dgm:cxn modelId="{7A6A2ACD-2DB7-49E5-8B4D-8CD263220B55}" type="presParOf" srcId="{4EFC2849-6D11-49B3-A432-330FD35F06AD}" destId="{844E7330-1E3F-45D0-80F9-1962BA3C70AB}" srcOrd="1" destOrd="0" presId="urn:microsoft.com/office/officeart/2005/8/layout/list1"/>
    <dgm:cxn modelId="{AEFEAF10-B5BC-4B09-9126-85878CAF7AB0}" type="presParOf" srcId="{6983DC4F-6F63-4CF7-B480-ECEDB52618AE}" destId="{B0DE7C13-E10A-4C6C-8B02-E2954BD54C1D}" srcOrd="21" destOrd="0" presId="urn:microsoft.com/office/officeart/2005/8/layout/list1"/>
    <dgm:cxn modelId="{6A1D36DC-2756-46DC-B1FC-8BCA11EDA449}" type="presParOf" srcId="{6983DC4F-6F63-4CF7-B480-ECEDB52618AE}" destId="{45226BCF-08A0-48A3-BD9C-0D07507AB946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5B9CD7-5C2B-4081-9B76-5653D25F471D}">
      <dsp:nvSpPr>
        <dsp:cNvPr id="0" name=""/>
        <dsp:cNvSpPr/>
      </dsp:nvSpPr>
      <dsp:spPr>
        <a:xfrm>
          <a:off x="2044800" y="280418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B1B587-7F30-43E7-A833-38C7D794DF9E}">
      <dsp:nvSpPr>
        <dsp:cNvPr id="0" name=""/>
        <dsp:cNvSpPr/>
      </dsp:nvSpPr>
      <dsp:spPr>
        <a:xfrm>
          <a:off x="2512800" y="748418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8847C5-940D-4241-BCDA-BC614EC90BFF}">
      <dsp:nvSpPr>
        <dsp:cNvPr id="0" name=""/>
        <dsp:cNvSpPr/>
      </dsp:nvSpPr>
      <dsp:spPr>
        <a:xfrm>
          <a:off x="1342800" y="3160418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Arcade Action Game</a:t>
          </a:r>
        </a:p>
      </dsp:txBody>
      <dsp:txXfrm>
        <a:off x="1342800" y="3160418"/>
        <a:ext cx="3600000" cy="720000"/>
      </dsp:txXfrm>
    </dsp:sp>
    <dsp:sp modelId="{8F93BAD1-D938-4E9A-B9F9-153B53D29ADB}">
      <dsp:nvSpPr>
        <dsp:cNvPr id="0" name=""/>
        <dsp:cNvSpPr/>
      </dsp:nvSpPr>
      <dsp:spPr>
        <a:xfrm>
          <a:off x="6274800" y="280418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2970B0-C81B-49DE-972D-8CBF8C474669}">
      <dsp:nvSpPr>
        <dsp:cNvPr id="0" name=""/>
        <dsp:cNvSpPr/>
      </dsp:nvSpPr>
      <dsp:spPr>
        <a:xfrm>
          <a:off x="6742800" y="748418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3482BE-0CD5-4D5A-8120-4AE14CDDB875}">
      <dsp:nvSpPr>
        <dsp:cNvPr id="0" name=""/>
        <dsp:cNvSpPr/>
      </dsp:nvSpPr>
      <dsp:spPr>
        <a:xfrm>
          <a:off x="5572800" y="3160418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Mobile (Android)</a:t>
          </a:r>
        </a:p>
      </dsp:txBody>
      <dsp:txXfrm>
        <a:off x="5572800" y="3160418"/>
        <a:ext cx="36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F69DF0-5396-49F6-9CFF-6F363647608C}">
      <dsp:nvSpPr>
        <dsp:cNvPr id="0" name=""/>
        <dsp:cNvSpPr/>
      </dsp:nvSpPr>
      <dsp:spPr>
        <a:xfrm>
          <a:off x="0" y="301118"/>
          <a:ext cx="10515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80F49C-2F1F-49C1-8A5F-E93120C8D8FD}">
      <dsp:nvSpPr>
        <dsp:cNvPr id="0" name=""/>
        <dsp:cNvSpPr/>
      </dsp:nvSpPr>
      <dsp:spPr>
        <a:xfrm>
          <a:off x="525780" y="79718"/>
          <a:ext cx="7360920" cy="442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entury Gothic"/>
            </a:rPr>
            <a:t>Flow</a:t>
          </a:r>
          <a:endParaRPr lang="en-US" sz="1500" kern="1200" dirty="0"/>
        </a:p>
      </dsp:txBody>
      <dsp:txXfrm>
        <a:off x="547396" y="101334"/>
        <a:ext cx="7317688" cy="399568"/>
      </dsp:txXfrm>
    </dsp:sp>
    <dsp:sp modelId="{E27C3D23-293A-4C41-B1FD-6FB895168945}">
      <dsp:nvSpPr>
        <dsp:cNvPr id="0" name=""/>
        <dsp:cNvSpPr/>
      </dsp:nvSpPr>
      <dsp:spPr>
        <a:xfrm>
          <a:off x="0" y="981518"/>
          <a:ext cx="10515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020018"/>
              <a:satOff val="-119"/>
              <a:lumOff val="1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BC40B4-8312-45E4-A7F3-8EF5610D1F4E}">
      <dsp:nvSpPr>
        <dsp:cNvPr id="0" name=""/>
        <dsp:cNvSpPr/>
      </dsp:nvSpPr>
      <dsp:spPr>
        <a:xfrm>
          <a:off x="525780" y="760118"/>
          <a:ext cx="7360920" cy="442800"/>
        </a:xfrm>
        <a:prstGeom prst="roundRect">
          <a:avLst/>
        </a:prstGeom>
        <a:solidFill>
          <a:schemeClr val="accent2">
            <a:hueOff val="-4020018"/>
            <a:satOff val="-119"/>
            <a:lumOff val="1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entury Gothic"/>
            </a:rPr>
            <a:t>Mastery</a:t>
          </a:r>
          <a:endParaRPr lang="en-US" sz="1500" kern="1200" dirty="0"/>
        </a:p>
      </dsp:txBody>
      <dsp:txXfrm>
        <a:off x="547396" y="781734"/>
        <a:ext cx="7317688" cy="399568"/>
      </dsp:txXfrm>
    </dsp:sp>
    <dsp:sp modelId="{5CFB0A55-5B0F-4E0A-B3C6-8A0633B8B321}">
      <dsp:nvSpPr>
        <dsp:cNvPr id="0" name=""/>
        <dsp:cNvSpPr/>
      </dsp:nvSpPr>
      <dsp:spPr>
        <a:xfrm>
          <a:off x="0" y="1661918"/>
          <a:ext cx="10515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8040036"/>
              <a:satOff val="-238"/>
              <a:lumOff val="28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62E843-CEC9-4D02-B67A-6E00BA81D529}">
      <dsp:nvSpPr>
        <dsp:cNvPr id="0" name=""/>
        <dsp:cNvSpPr/>
      </dsp:nvSpPr>
      <dsp:spPr>
        <a:xfrm>
          <a:off x="525780" y="1440518"/>
          <a:ext cx="7360920" cy="442800"/>
        </a:xfrm>
        <a:prstGeom prst="roundRect">
          <a:avLst/>
        </a:prstGeom>
        <a:solidFill>
          <a:schemeClr val="accent2">
            <a:hueOff val="-8040036"/>
            <a:satOff val="-238"/>
            <a:lumOff val="28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Audiovisual Appeal</a:t>
          </a:r>
        </a:p>
      </dsp:txBody>
      <dsp:txXfrm>
        <a:off x="547396" y="1462134"/>
        <a:ext cx="7317688" cy="399568"/>
      </dsp:txXfrm>
    </dsp:sp>
    <dsp:sp modelId="{22FFA6F0-4A79-46BB-ADA3-583737D9ACCA}">
      <dsp:nvSpPr>
        <dsp:cNvPr id="0" name=""/>
        <dsp:cNvSpPr/>
      </dsp:nvSpPr>
      <dsp:spPr>
        <a:xfrm>
          <a:off x="0" y="2342318"/>
          <a:ext cx="10515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2060054"/>
              <a:satOff val="-357"/>
              <a:lumOff val="42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BDEB11-297C-4A85-B5C9-87657C52228C}">
      <dsp:nvSpPr>
        <dsp:cNvPr id="0" name=""/>
        <dsp:cNvSpPr/>
      </dsp:nvSpPr>
      <dsp:spPr>
        <a:xfrm>
          <a:off x="525780" y="2120918"/>
          <a:ext cx="7360920" cy="442800"/>
        </a:xfrm>
        <a:prstGeom prst="roundRect">
          <a:avLst/>
        </a:prstGeom>
        <a:solidFill>
          <a:schemeClr val="accent2">
            <a:hueOff val="-12060054"/>
            <a:satOff val="-357"/>
            <a:lumOff val="4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Responsive</a:t>
          </a:r>
        </a:p>
      </dsp:txBody>
      <dsp:txXfrm>
        <a:off x="547396" y="2142534"/>
        <a:ext cx="7317688" cy="399568"/>
      </dsp:txXfrm>
    </dsp:sp>
    <dsp:sp modelId="{35FB1302-1C3A-4741-9D5A-1F307F72E6EC}">
      <dsp:nvSpPr>
        <dsp:cNvPr id="0" name=""/>
        <dsp:cNvSpPr/>
      </dsp:nvSpPr>
      <dsp:spPr>
        <a:xfrm>
          <a:off x="0" y="3022718"/>
          <a:ext cx="10515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6080071"/>
              <a:satOff val="-476"/>
              <a:lumOff val="564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8FBA2C-E904-461E-9E79-B03D551E4795}">
      <dsp:nvSpPr>
        <dsp:cNvPr id="0" name=""/>
        <dsp:cNvSpPr/>
      </dsp:nvSpPr>
      <dsp:spPr>
        <a:xfrm>
          <a:off x="525780" y="2801318"/>
          <a:ext cx="7360920" cy="442800"/>
        </a:xfrm>
        <a:prstGeom prst="roundRect">
          <a:avLst/>
        </a:prstGeom>
        <a:solidFill>
          <a:schemeClr val="accent2">
            <a:hueOff val="-16080071"/>
            <a:satOff val="-476"/>
            <a:lumOff val="56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Timing</a:t>
          </a:r>
        </a:p>
      </dsp:txBody>
      <dsp:txXfrm>
        <a:off x="547396" y="2822934"/>
        <a:ext cx="7317688" cy="399568"/>
      </dsp:txXfrm>
    </dsp:sp>
    <dsp:sp modelId="{45226BCF-08A0-48A3-BD9C-0D07507AB946}">
      <dsp:nvSpPr>
        <dsp:cNvPr id="0" name=""/>
        <dsp:cNvSpPr/>
      </dsp:nvSpPr>
      <dsp:spPr>
        <a:xfrm>
          <a:off x="0" y="3703118"/>
          <a:ext cx="10515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20100090"/>
              <a:satOff val="-595"/>
              <a:lumOff val="7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4E7330-1E3F-45D0-80F9-1962BA3C70AB}">
      <dsp:nvSpPr>
        <dsp:cNvPr id="0" name=""/>
        <dsp:cNvSpPr/>
      </dsp:nvSpPr>
      <dsp:spPr>
        <a:xfrm>
          <a:off x="525780" y="3481718"/>
          <a:ext cx="7360920" cy="442800"/>
        </a:xfrm>
        <a:prstGeom prst="roundRect">
          <a:avLst/>
        </a:prstGeom>
        <a:solidFill>
          <a:schemeClr val="accent2">
            <a:hueOff val="-20100090"/>
            <a:satOff val="-595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Completion</a:t>
          </a:r>
        </a:p>
      </dsp:txBody>
      <dsp:txXfrm>
        <a:off x="547396" y="3503334"/>
        <a:ext cx="7317688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DADE-43DB-4EED-8FB8-71484D5A207C}" type="datetimeFigureOut">
              <a:t>04/18/2023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E0EDB-81A0-4BCC-8E9A-DD90FFCF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447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Timing-based </a:t>
            </a:r>
            <a:r>
              <a:rPr lang="en-US" dirty="0" err="1"/>
              <a:t>singleplayer</a:t>
            </a:r>
            <a:r>
              <a:rPr lang="en-US" dirty="0"/>
              <a:t> combat game which relies on touch input and is set in a Japanese-influenced dark fantasy world.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0EDB-81A0-4BCC-8E9A-DD90FFCF61DE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60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Reference Artists: Junji Ito, Hiroshige IV, Toshi </a:t>
            </a:r>
            <a:r>
              <a:rPr lang="en-US" dirty="0" err="1">
                <a:cs typeface="Calibri"/>
              </a:rPr>
              <a:t>Yoshinda</a:t>
            </a:r>
            <a:br>
              <a:rPr lang="en-US" dirty="0">
                <a:cs typeface="+mn-lt"/>
              </a:rPr>
            </a:br>
            <a:r>
              <a:rPr lang="en-US" dirty="0">
                <a:cs typeface="Calibri"/>
              </a:rPr>
              <a:t>Setting: Japanese mythology -&gt; Youkai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0EDB-81A0-4BCC-8E9A-DD90FFCF61DE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89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379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47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7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89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420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15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568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89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007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55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33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9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3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lorful light bulb with business icons">
            <a:extLst>
              <a:ext uri="{FF2B5EF4-FFF2-40B4-BE49-F238E27FC236}">
                <a16:creationId xmlns:a16="http://schemas.microsoft.com/office/drawing/2014/main" id="{18FE6F05-4331-93C8-DD10-1D175EB510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29" r="-2" b="9878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en-US" sz="4400"/>
              <a:t>Don't You Guys Have Phones?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Crunchy bits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Monsters have up to three different attacks.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016095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An attack aims either high, low or mid.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862828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Swipe up to parry high.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039278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Swipe down to parry low.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677891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And simply tap to parry center.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614553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65589" y="1165522"/>
            <a:ext cx="7658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Parries must happen within a certain time frame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631624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If you fail, you loose health.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217119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The monster switches from attack </a:t>
            </a:r>
            <a:r>
              <a:rPr lang="en-US" sz="2400" b="1"/>
              <a:t>to defend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632346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Now you attack: Do a combo of three swipes.</a:t>
            </a:r>
            <a:endParaRPr lang="LID4096" sz="2400" b="1" dirty="0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166B721-1B9C-3B96-A98A-EC7F6904AF2E}"/>
              </a:ext>
            </a:extLst>
          </p:cNvPr>
          <p:cNvSpPr/>
          <p:nvPr/>
        </p:nvSpPr>
        <p:spPr>
          <a:xfrm rot="16200000">
            <a:off x="7269277" y="3442269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0A9A5B5-5C4D-C297-447C-33C4FC1E53C6}"/>
              </a:ext>
            </a:extLst>
          </p:cNvPr>
          <p:cNvSpPr/>
          <p:nvPr/>
        </p:nvSpPr>
        <p:spPr>
          <a:xfrm rot="5400000">
            <a:off x="6613413" y="3442270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0FC2A7EC-C2DC-139F-FF60-847BA2EB5B45}"/>
              </a:ext>
            </a:extLst>
          </p:cNvPr>
          <p:cNvSpPr/>
          <p:nvPr/>
        </p:nvSpPr>
        <p:spPr>
          <a:xfrm>
            <a:off x="6943386" y="3801497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A597ED29-B155-64D8-4D08-9AB9E806BCC1}"/>
              </a:ext>
            </a:extLst>
          </p:cNvPr>
          <p:cNvSpPr/>
          <p:nvPr/>
        </p:nvSpPr>
        <p:spPr>
          <a:xfrm rot="10800000">
            <a:off x="6939307" y="3093987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81486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The monster will either block the attack..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786385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EC7823C-FDD6-429C-986C-063FDEBF9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DC34AD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0651F5E-0457-4065-ACB2-8B81590C2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050098" flipH="1" flipV="1">
            <a:off x="-160709" y="3977842"/>
            <a:ext cx="7507400" cy="3166385"/>
          </a:xfrm>
          <a:custGeom>
            <a:avLst/>
            <a:gdLst>
              <a:gd name="connsiteX0" fmla="*/ 5497485 w 7507400"/>
              <a:gd name="connsiteY0" fmla="*/ 2912009 h 3166385"/>
              <a:gd name="connsiteX1" fmla="*/ 7034681 w 7507400"/>
              <a:gd name="connsiteY1" fmla="*/ 3151263 h 3166385"/>
              <a:gd name="connsiteX2" fmla="*/ 7137723 w 7507400"/>
              <a:gd name="connsiteY2" fmla="*/ 3166385 h 3166385"/>
              <a:gd name="connsiteX3" fmla="*/ 7507400 w 7507400"/>
              <a:gd name="connsiteY3" fmla="*/ 875071 h 3166385"/>
              <a:gd name="connsiteX4" fmla="*/ 2083578 w 7507400"/>
              <a:gd name="connsiteY4" fmla="*/ 0 h 3166385"/>
              <a:gd name="connsiteX5" fmla="*/ 2023081 w 7507400"/>
              <a:gd name="connsiteY5" fmla="*/ 5468 h 3166385"/>
              <a:gd name="connsiteX6" fmla="*/ 1865374 w 7507400"/>
              <a:gd name="connsiteY6" fmla="*/ 76313 h 3166385"/>
              <a:gd name="connsiteX7" fmla="*/ 1634010 w 7507400"/>
              <a:gd name="connsiteY7" fmla="*/ 119359 h 3166385"/>
              <a:gd name="connsiteX8" fmla="*/ 1388186 w 7507400"/>
              <a:gd name="connsiteY8" fmla="*/ 130121 h 3166385"/>
              <a:gd name="connsiteX9" fmla="*/ 1330344 w 7507400"/>
              <a:gd name="connsiteY9" fmla="*/ 198275 h 3166385"/>
              <a:gd name="connsiteX10" fmla="*/ 1406262 w 7507400"/>
              <a:gd name="connsiteY10" fmla="*/ 270018 h 3166385"/>
              <a:gd name="connsiteX11" fmla="*/ 1521942 w 7507400"/>
              <a:gd name="connsiteY11" fmla="*/ 277191 h 3166385"/>
              <a:gd name="connsiteX12" fmla="*/ 2212420 w 7507400"/>
              <a:gd name="connsiteY12" fmla="*/ 295128 h 3166385"/>
              <a:gd name="connsiteX13" fmla="*/ 0 w 7507400"/>
              <a:gd name="connsiteY13" fmla="*/ 452960 h 3166385"/>
              <a:gd name="connsiteX14" fmla="*/ 300051 w 7507400"/>
              <a:gd name="connsiteY14" fmla="*/ 549813 h 3166385"/>
              <a:gd name="connsiteX15" fmla="*/ 401272 w 7507400"/>
              <a:gd name="connsiteY15" fmla="*/ 815258 h 3166385"/>
              <a:gd name="connsiteX16" fmla="*/ 770008 w 7507400"/>
              <a:gd name="connsiteY16" fmla="*/ 965917 h 3166385"/>
              <a:gd name="connsiteX17" fmla="*/ 1008605 w 7507400"/>
              <a:gd name="connsiteY17" fmla="*/ 1019724 h 3166385"/>
              <a:gd name="connsiteX18" fmla="*/ 1554478 w 7507400"/>
              <a:gd name="connsiteY18" fmla="*/ 1098641 h 3166385"/>
              <a:gd name="connsiteX19" fmla="*/ 1634010 w 7507400"/>
              <a:gd name="connsiteY19" fmla="*/ 1227777 h 3166385"/>
              <a:gd name="connsiteX20" fmla="*/ 1702696 w 7507400"/>
              <a:gd name="connsiteY20" fmla="*/ 1371261 h 3166385"/>
              <a:gd name="connsiteX21" fmla="*/ 1847299 w 7507400"/>
              <a:gd name="connsiteY21" fmla="*/ 1464526 h 3166385"/>
              <a:gd name="connsiteX22" fmla="*/ 723015 w 7507400"/>
              <a:gd name="connsiteY22" fmla="*/ 1450177 h 3166385"/>
              <a:gd name="connsiteX23" fmla="*/ 1991901 w 7507400"/>
              <a:gd name="connsiteY23" fmla="*/ 1751495 h 3166385"/>
              <a:gd name="connsiteX24" fmla="*/ 1879835 w 7507400"/>
              <a:gd name="connsiteY24" fmla="*/ 1869870 h 3166385"/>
              <a:gd name="connsiteX25" fmla="*/ 2573927 w 7507400"/>
              <a:gd name="connsiteY25" fmla="*/ 2031290 h 3166385"/>
              <a:gd name="connsiteX26" fmla="*/ 2201575 w 7507400"/>
              <a:gd name="connsiteY26" fmla="*/ 2049225 h 3166385"/>
              <a:gd name="connsiteX27" fmla="*/ 4367000 w 7507400"/>
              <a:gd name="connsiteY27" fmla="*/ 2723602 h 3166385"/>
              <a:gd name="connsiteX28" fmla="*/ 5497485 w 7507400"/>
              <a:gd name="connsiteY28" fmla="*/ 2912009 h 316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507400" h="3166385">
                <a:moveTo>
                  <a:pt x="5497485" y="2912009"/>
                </a:moveTo>
                <a:cubicBezTo>
                  <a:pt x="6033497" y="2998226"/>
                  <a:pt x="6619155" y="3089592"/>
                  <a:pt x="7034681" y="3151263"/>
                </a:cubicBezTo>
                <a:lnTo>
                  <a:pt x="7137723" y="3166385"/>
                </a:lnTo>
                <a:lnTo>
                  <a:pt x="7507400" y="875071"/>
                </a:lnTo>
                <a:lnTo>
                  <a:pt x="2083578" y="0"/>
                </a:lnTo>
                <a:lnTo>
                  <a:pt x="2023081" y="5468"/>
                </a:lnTo>
                <a:cubicBezTo>
                  <a:pt x="1965692" y="12642"/>
                  <a:pt x="1910562" y="27887"/>
                  <a:pt x="1865374" y="76313"/>
                </a:cubicBezTo>
                <a:cubicBezTo>
                  <a:pt x="1796688" y="151642"/>
                  <a:pt x="1724387" y="162404"/>
                  <a:pt x="1634010" y="119359"/>
                </a:cubicBezTo>
                <a:cubicBezTo>
                  <a:pt x="1554478" y="79900"/>
                  <a:pt x="1467718" y="90662"/>
                  <a:pt x="1388186" y="130121"/>
                </a:cubicBezTo>
                <a:cubicBezTo>
                  <a:pt x="1359266" y="144469"/>
                  <a:pt x="1330344" y="162404"/>
                  <a:pt x="1330344" y="198275"/>
                </a:cubicBezTo>
                <a:cubicBezTo>
                  <a:pt x="1330344" y="248495"/>
                  <a:pt x="1366496" y="262843"/>
                  <a:pt x="1406262" y="270018"/>
                </a:cubicBezTo>
                <a:cubicBezTo>
                  <a:pt x="1442412" y="277191"/>
                  <a:pt x="1485792" y="284366"/>
                  <a:pt x="1521942" y="277191"/>
                </a:cubicBezTo>
                <a:cubicBezTo>
                  <a:pt x="1753307" y="237734"/>
                  <a:pt x="1981057" y="302301"/>
                  <a:pt x="2212420" y="295128"/>
                </a:cubicBezTo>
                <a:cubicBezTo>
                  <a:pt x="1485792" y="449373"/>
                  <a:pt x="751934" y="399154"/>
                  <a:pt x="0" y="452960"/>
                </a:cubicBezTo>
                <a:cubicBezTo>
                  <a:pt x="97608" y="560573"/>
                  <a:pt x="224135" y="470896"/>
                  <a:pt x="300051" y="549813"/>
                </a:cubicBezTo>
                <a:cubicBezTo>
                  <a:pt x="227750" y="714820"/>
                  <a:pt x="256671" y="804497"/>
                  <a:pt x="401272" y="815258"/>
                </a:cubicBezTo>
                <a:cubicBezTo>
                  <a:pt x="542261" y="826019"/>
                  <a:pt x="694093" y="768625"/>
                  <a:pt x="770008" y="965917"/>
                </a:cubicBezTo>
                <a:cubicBezTo>
                  <a:pt x="791699" y="1026898"/>
                  <a:pt x="925458" y="1008963"/>
                  <a:pt x="1008605" y="1019724"/>
                </a:cubicBezTo>
                <a:cubicBezTo>
                  <a:pt x="1189357" y="1044833"/>
                  <a:pt x="1380957" y="1019724"/>
                  <a:pt x="1554478" y="1098641"/>
                </a:cubicBezTo>
                <a:cubicBezTo>
                  <a:pt x="1623165" y="1127337"/>
                  <a:pt x="1670160" y="1148860"/>
                  <a:pt x="1634010" y="1227777"/>
                </a:cubicBezTo>
                <a:cubicBezTo>
                  <a:pt x="1597859" y="1310280"/>
                  <a:pt x="1644855" y="1338976"/>
                  <a:pt x="1702696" y="1371261"/>
                </a:cubicBezTo>
                <a:cubicBezTo>
                  <a:pt x="1746077" y="1396370"/>
                  <a:pt x="1811148" y="1389197"/>
                  <a:pt x="1847299" y="1464526"/>
                </a:cubicBezTo>
                <a:cubicBezTo>
                  <a:pt x="1467717" y="1453764"/>
                  <a:pt x="1098981" y="1392783"/>
                  <a:pt x="723015" y="1450177"/>
                </a:cubicBezTo>
                <a:cubicBezTo>
                  <a:pt x="1135131" y="1593662"/>
                  <a:pt x="1587014" y="1586487"/>
                  <a:pt x="1991901" y="1751495"/>
                </a:cubicBezTo>
                <a:cubicBezTo>
                  <a:pt x="1977441" y="1808889"/>
                  <a:pt x="1883449" y="1783778"/>
                  <a:pt x="1879835" y="1869870"/>
                </a:cubicBezTo>
                <a:cubicBezTo>
                  <a:pt x="2093123" y="1959548"/>
                  <a:pt x="2349794" y="1898566"/>
                  <a:pt x="2573927" y="2031290"/>
                </a:cubicBezTo>
                <a:cubicBezTo>
                  <a:pt x="2443785" y="2092271"/>
                  <a:pt x="2324488" y="1991831"/>
                  <a:pt x="2201575" y="2049225"/>
                </a:cubicBezTo>
                <a:cubicBezTo>
                  <a:pt x="2241342" y="2135316"/>
                  <a:pt x="4041644" y="2666208"/>
                  <a:pt x="4367000" y="2723602"/>
                </a:cubicBezTo>
                <a:cubicBezTo>
                  <a:pt x="4615085" y="2767993"/>
                  <a:pt x="5038048" y="2838109"/>
                  <a:pt x="5497485" y="2912009"/>
                </a:cubicBezTo>
                <a:close/>
              </a:path>
            </a:pathLst>
          </a:custGeom>
          <a:solidFill>
            <a:srgbClr val="DC34AD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8FEB2C-DD7F-4EA5-2CF1-4A1D33889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2470" y="1987468"/>
            <a:ext cx="6626642" cy="30921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i="1" dirty="0"/>
              <a:t>Slish Slash: Enemies Trash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479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…or take a hit, depending on how you swipe…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75241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..and when. Find the right combination.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062861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Every monster has its own kill combo. Learn it.</a:t>
            </a:r>
            <a:endParaRPr lang="LID4096" sz="2400" b="1" dirty="0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A61F785-9405-6804-6607-F6BFFB3038C2}"/>
              </a:ext>
            </a:extLst>
          </p:cNvPr>
          <p:cNvSpPr/>
          <p:nvPr/>
        </p:nvSpPr>
        <p:spPr>
          <a:xfrm rot="16200000">
            <a:off x="7557067" y="2026520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7F2B97A4-EC57-9472-D902-98B6539B3A82}"/>
              </a:ext>
            </a:extLst>
          </p:cNvPr>
          <p:cNvSpPr/>
          <p:nvPr/>
        </p:nvSpPr>
        <p:spPr>
          <a:xfrm rot="5400000">
            <a:off x="8020392" y="2025453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828D0126-C897-3918-2219-EB26F323567E}"/>
              </a:ext>
            </a:extLst>
          </p:cNvPr>
          <p:cNvSpPr/>
          <p:nvPr/>
        </p:nvSpPr>
        <p:spPr>
          <a:xfrm>
            <a:off x="7080472" y="2013251"/>
            <a:ext cx="416379" cy="389840"/>
          </a:xfrm>
          <a:prstGeom prst="down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55504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Now, it’s the monster’s turn to loose health.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5480665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49261" y="1161440"/>
            <a:ext cx="7690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Get the right combo in a single turn to score an</a:t>
            </a:r>
            <a:endParaRPr lang="LID4096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778B23-7011-BF63-DFC2-CAD52572BFF8}"/>
              </a:ext>
            </a:extLst>
          </p:cNvPr>
          <p:cNvSpPr txBox="1"/>
          <p:nvPr/>
        </p:nvSpPr>
        <p:spPr>
          <a:xfrm>
            <a:off x="6042932" y="2816265"/>
            <a:ext cx="53108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err="1">
                <a:solidFill>
                  <a:srgbClr val="C00000"/>
                </a:solidFill>
                <a:latin typeface="Bangers" panose="00000500000000000000" pitchFamily="2" charset="0"/>
              </a:rPr>
              <a:t>Instakill</a:t>
            </a:r>
            <a:r>
              <a:rPr lang="en-US" sz="8000" dirty="0">
                <a:solidFill>
                  <a:srgbClr val="C00000"/>
                </a:solidFill>
                <a:latin typeface="Bangers" panose="00000500000000000000" pitchFamily="2" charset="0"/>
              </a:rPr>
              <a:t>!</a:t>
            </a:r>
            <a:endParaRPr lang="LID4096" sz="8000" dirty="0">
              <a:solidFill>
                <a:srgbClr val="C00000"/>
              </a:solidFill>
              <a:latin typeface="Banger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436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Kill monsters as fast as possible to score points.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9769437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ADC07-7C32-6D71-EDA5-4633231BF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8BD8BF-F963-9248-3D20-7669696A0C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416175"/>
          <a:ext cx="105155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773414036"/>
                    </a:ext>
                  </a:extLst>
                </a:gridCol>
                <a:gridCol w="3679031">
                  <a:extLst>
                    <a:ext uri="{9D8B030D-6E8A-4147-A177-3AD203B41FA5}">
                      <a16:colId xmlns:a16="http://schemas.microsoft.com/office/drawing/2014/main" val="2949172906"/>
                    </a:ext>
                  </a:extLst>
                </a:gridCol>
                <a:gridCol w="3331368">
                  <a:extLst>
                    <a:ext uri="{9D8B030D-6E8A-4147-A177-3AD203B41FA5}">
                      <a16:colId xmlns:a16="http://schemas.microsoft.com/office/drawing/2014/main" val="32133755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Must Have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Should Have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Nice to Have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92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Swiping Combat Mechanic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Particle Effects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Bosses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1550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Enemies x3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Adaptive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Enemies x15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47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Player Character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Overworld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 x10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002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Animated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73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Level 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Stylized Shaders (Environment)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Achievements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859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SFX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Traditional Instrumentation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Unlockables</a:t>
                      </a:r>
                      <a:r>
                        <a:rPr lang="en-US" dirty="0"/>
                        <a:t> (Skins)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66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 Monster Sounds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456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38655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ADC07-7C32-6D71-EDA5-4633231BF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96" y="356960"/>
            <a:ext cx="10515600" cy="1325563"/>
          </a:xfrm>
        </p:spPr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71CEE-2011-8988-4727-E295086E0309}"/>
              </a:ext>
            </a:extLst>
          </p:cNvPr>
          <p:cNvSpPr txBox="1"/>
          <p:nvPr/>
        </p:nvSpPr>
        <p:spPr>
          <a:xfrm>
            <a:off x="2916436" y="2644170"/>
            <a:ext cx="635912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1: Concentrate on one simple mechanic,</a:t>
            </a:r>
          </a:p>
          <a:p>
            <a:pPr algn="ctr"/>
            <a:r>
              <a:rPr lang="en-US" sz="2400" dirty="0"/>
              <a:t>but make it pop!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2: Polish it until it shines.</a:t>
            </a:r>
            <a:endParaRPr lang="LID4096" sz="2400" dirty="0"/>
          </a:p>
        </p:txBody>
      </p:sp>
    </p:spTree>
    <p:extLst>
      <p:ext uri="{BB962C8B-B14F-4D97-AF65-F5344CB8AC3E}">
        <p14:creationId xmlns:p14="http://schemas.microsoft.com/office/powerpoint/2010/main" val="2017980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1008E-444D-C330-98D8-273729000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" y="365125"/>
            <a:ext cx="10515600" cy="1325563"/>
          </a:xfrm>
        </p:spPr>
        <p:txBody>
          <a:bodyPr/>
          <a:lstStyle/>
          <a:p>
            <a:r>
              <a:rPr lang="en-US" dirty="0"/>
              <a:t>Crunchy Bits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81D25D6-AA82-BEB1-6918-46A6F750F3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3310879"/>
              </p:ext>
            </p:extLst>
          </p:nvPr>
        </p:nvGraphicFramePr>
        <p:xfrm>
          <a:off x="1373188" y="1905000"/>
          <a:ext cx="9448976" cy="40774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8461">
                  <a:extLst>
                    <a:ext uri="{9D8B030D-6E8A-4147-A177-3AD203B41FA5}">
                      <a16:colId xmlns:a16="http://schemas.microsoft.com/office/drawing/2014/main" val="1838991463"/>
                    </a:ext>
                  </a:extLst>
                </a:gridCol>
                <a:gridCol w="6080515">
                  <a:extLst>
                    <a:ext uri="{9D8B030D-6E8A-4147-A177-3AD203B41FA5}">
                      <a16:colId xmlns:a16="http://schemas.microsoft.com/office/drawing/2014/main" val="12141273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00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Producer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Michael Wick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58326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Programming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b="1" dirty="0"/>
                        <a:t>Ole Ortmann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149755"/>
                  </a:ext>
                </a:extLst>
              </a:tr>
              <a:tr h="36909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Waiyaki Otieno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17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Documentation, All-Rounder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Katharina Bornemann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031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Sound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err="1"/>
                        <a:t>Zhaoliang</a:t>
                      </a:r>
                      <a:r>
                        <a:rPr lang="en-US" dirty="0"/>
                        <a:t> Zhu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62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Art, Programming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entury Gothic"/>
                        </a:rPr>
                        <a:t>Mohamad </a:t>
                      </a:r>
                      <a:r>
                        <a:rPr lang="en-US" sz="1800" b="0" i="0" u="none" strike="noStrike" noProof="0" dirty="0" err="1">
                          <a:solidFill>
                            <a:srgbClr val="000000"/>
                          </a:solidFill>
                          <a:latin typeface="Century Gothic"/>
                        </a:rPr>
                        <a:t>Sharkawi</a:t>
                      </a:r>
                      <a:endParaRPr lang="en-US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967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Victor Hübner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37231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Hendrik Wagner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646182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entury Gothic"/>
                        </a:rPr>
                        <a:t>Angeli Fernando</a:t>
                      </a:r>
                      <a:endParaRPr lang="en-US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01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entury Gothic"/>
                        </a:rPr>
                        <a:t>Moritz Schmidt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862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5521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A8886A6-5426-494B-96D8-D962D2BA0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A3ED336-C09E-46E8-9774-B977D15FC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2347"/>
            <a:ext cx="12191999" cy="6105653"/>
          </a:xfrm>
          <a:custGeom>
            <a:avLst/>
            <a:gdLst>
              <a:gd name="connsiteX0" fmla="*/ 7538181 w 12191999"/>
              <a:gd name="connsiteY0" fmla="*/ 484 h 6105653"/>
              <a:gd name="connsiteX1" fmla="*/ 7569993 w 12191999"/>
              <a:gd name="connsiteY1" fmla="*/ 5527 h 6105653"/>
              <a:gd name="connsiteX2" fmla="*/ 7587853 w 12191999"/>
              <a:gd name="connsiteY2" fmla="*/ 84028 h 6105653"/>
              <a:gd name="connsiteX3" fmla="*/ 7559278 w 12191999"/>
              <a:gd name="connsiteY3" fmla="*/ 325347 h 6105653"/>
              <a:gd name="connsiteX4" fmla="*/ 7795021 w 12191999"/>
              <a:gd name="connsiteY4" fmla="*/ 25878 h 6105653"/>
              <a:gd name="connsiteX5" fmla="*/ 7759302 w 12191999"/>
              <a:gd name="connsiteY5" fmla="*/ 249752 h 6105653"/>
              <a:gd name="connsiteX6" fmla="*/ 7852171 w 12191999"/>
              <a:gd name="connsiteY6" fmla="*/ 313717 h 6105653"/>
              <a:gd name="connsiteX7" fmla="*/ 8002190 w 12191999"/>
              <a:gd name="connsiteY7" fmla="*/ 418385 h 6105653"/>
              <a:gd name="connsiteX8" fmla="*/ 8084343 w 12191999"/>
              <a:gd name="connsiteY8" fmla="*/ 491072 h 6105653"/>
              <a:gd name="connsiteX9" fmla="*/ 8348662 w 12191999"/>
              <a:gd name="connsiteY9" fmla="*/ 520146 h 6105653"/>
              <a:gd name="connsiteX10" fmla="*/ 8637984 w 12191999"/>
              <a:gd name="connsiteY10" fmla="*/ 459090 h 6105653"/>
              <a:gd name="connsiteX11" fmla="*/ 8784431 w 12191999"/>
              <a:gd name="connsiteY11" fmla="*/ 290457 h 6105653"/>
              <a:gd name="connsiteX12" fmla="*/ 8948737 w 12191999"/>
              <a:gd name="connsiteY12" fmla="*/ 339884 h 6105653"/>
              <a:gd name="connsiteX13" fmla="*/ 8848725 w 12191999"/>
              <a:gd name="connsiteY13" fmla="*/ 697501 h 6105653"/>
              <a:gd name="connsiteX14" fmla="*/ 9238059 w 12191999"/>
              <a:gd name="connsiteY14" fmla="*/ 165437 h 6105653"/>
              <a:gd name="connsiteX15" fmla="*/ 9255919 w 12191999"/>
              <a:gd name="connsiteY15" fmla="*/ 255567 h 6105653"/>
              <a:gd name="connsiteX16" fmla="*/ 9477374 w 12191999"/>
              <a:gd name="connsiteY16" fmla="*/ 578295 h 6105653"/>
              <a:gd name="connsiteX17" fmla="*/ 9488091 w 12191999"/>
              <a:gd name="connsiteY17" fmla="*/ 595740 h 6105653"/>
              <a:gd name="connsiteX18" fmla="*/ 9627393 w 12191999"/>
              <a:gd name="connsiteY18" fmla="*/ 650981 h 6105653"/>
              <a:gd name="connsiteX19" fmla="*/ 9648824 w 12191999"/>
              <a:gd name="connsiteY19" fmla="*/ 825429 h 6105653"/>
              <a:gd name="connsiteX20" fmla="*/ 9616678 w 12191999"/>
              <a:gd name="connsiteY20" fmla="*/ 970802 h 6105653"/>
              <a:gd name="connsiteX21" fmla="*/ 9655968 w 12191999"/>
              <a:gd name="connsiteY21" fmla="*/ 1127805 h 6105653"/>
              <a:gd name="connsiteX22" fmla="*/ 9638109 w 12191999"/>
              <a:gd name="connsiteY22" fmla="*/ 1267362 h 6105653"/>
              <a:gd name="connsiteX23" fmla="*/ 9663111 w 12191999"/>
              <a:gd name="connsiteY23" fmla="*/ 1386568 h 6105653"/>
              <a:gd name="connsiteX24" fmla="*/ 9780984 w 12191999"/>
              <a:gd name="connsiteY24" fmla="*/ 1270269 h 6105653"/>
              <a:gd name="connsiteX25" fmla="*/ 9780984 w 12191999"/>
              <a:gd name="connsiteY25" fmla="*/ 1107452 h 6105653"/>
              <a:gd name="connsiteX26" fmla="*/ 9855993 w 12191999"/>
              <a:gd name="connsiteY26" fmla="*/ 991154 h 6105653"/>
              <a:gd name="connsiteX27" fmla="*/ 9991724 w 12191999"/>
              <a:gd name="connsiteY27" fmla="*/ 880670 h 6105653"/>
              <a:gd name="connsiteX28" fmla="*/ 10209609 w 12191999"/>
              <a:gd name="connsiteY28" fmla="*/ 491071 h 6105653"/>
              <a:gd name="connsiteX29" fmla="*/ 10291762 w 12191999"/>
              <a:gd name="connsiteY29" fmla="*/ 421292 h 6105653"/>
              <a:gd name="connsiteX30" fmla="*/ 9973865 w 12191999"/>
              <a:gd name="connsiteY30" fmla="*/ 1531941 h 6105653"/>
              <a:gd name="connsiteX31" fmla="*/ 10106024 w 12191999"/>
              <a:gd name="connsiteY31" fmla="*/ 1188861 h 6105653"/>
              <a:gd name="connsiteX32" fmla="*/ 10081022 w 12191999"/>
              <a:gd name="connsiteY32" fmla="*/ 1421458 h 6105653"/>
              <a:gd name="connsiteX33" fmla="*/ 10170318 w 12191999"/>
              <a:gd name="connsiteY33" fmla="*/ 1549385 h 6105653"/>
              <a:gd name="connsiteX34" fmla="*/ 10198893 w 12191999"/>
              <a:gd name="connsiteY34" fmla="*/ 1549385 h 6105653"/>
              <a:gd name="connsiteX35" fmla="*/ 10281046 w 12191999"/>
              <a:gd name="connsiteY35" fmla="*/ 1453439 h 6105653"/>
              <a:gd name="connsiteX36" fmla="*/ 10334625 w 12191999"/>
              <a:gd name="connsiteY36" fmla="*/ 1398198 h 6105653"/>
              <a:gd name="connsiteX37" fmla="*/ 10527506 w 12191999"/>
              <a:gd name="connsiteY37" fmla="*/ 1247010 h 6105653"/>
              <a:gd name="connsiteX38" fmla="*/ 10548937 w 12191999"/>
              <a:gd name="connsiteY38" fmla="*/ 1354586 h 6105653"/>
              <a:gd name="connsiteX39" fmla="*/ 10588228 w 12191999"/>
              <a:gd name="connsiteY39" fmla="*/ 1395290 h 6105653"/>
              <a:gd name="connsiteX40" fmla="*/ 10645378 w 12191999"/>
              <a:gd name="connsiteY40" fmla="*/ 1366216 h 6105653"/>
              <a:gd name="connsiteX41" fmla="*/ 10820400 w 12191999"/>
              <a:gd name="connsiteY41" fmla="*/ 1031858 h 6105653"/>
              <a:gd name="connsiteX42" fmla="*/ 10956131 w 12191999"/>
              <a:gd name="connsiteY42" fmla="*/ 1005691 h 6105653"/>
              <a:gd name="connsiteX43" fmla="*/ 10977562 w 12191999"/>
              <a:gd name="connsiteY43" fmla="*/ 1069655 h 6105653"/>
              <a:gd name="connsiteX44" fmla="*/ 10966847 w 12191999"/>
              <a:gd name="connsiteY44" fmla="*/ 1142341 h 6105653"/>
              <a:gd name="connsiteX45" fmla="*/ 11074003 w 12191999"/>
              <a:gd name="connsiteY45" fmla="*/ 1084192 h 6105653"/>
              <a:gd name="connsiteX46" fmla="*/ 11181159 w 12191999"/>
              <a:gd name="connsiteY46" fmla="*/ 848688 h 6105653"/>
              <a:gd name="connsiteX47" fmla="*/ 11238309 w 12191999"/>
              <a:gd name="connsiteY47" fmla="*/ 805077 h 6105653"/>
              <a:gd name="connsiteX48" fmla="*/ 11266884 w 12191999"/>
              <a:gd name="connsiteY48" fmla="*/ 863226 h 6105653"/>
              <a:gd name="connsiteX49" fmla="*/ 11277600 w 12191999"/>
              <a:gd name="connsiteY49" fmla="*/ 906838 h 6105653"/>
              <a:gd name="connsiteX50" fmla="*/ 11724084 w 12191999"/>
              <a:gd name="connsiteY50" fmla="*/ 5527 h 6105653"/>
              <a:gd name="connsiteX51" fmla="*/ 11727656 w 12191999"/>
              <a:gd name="connsiteY51" fmla="*/ 209048 h 6105653"/>
              <a:gd name="connsiteX52" fmla="*/ 11656218 w 12191999"/>
              <a:gd name="connsiteY52" fmla="*/ 409663 h 6105653"/>
              <a:gd name="connsiteX53" fmla="*/ 11666934 w 12191999"/>
              <a:gd name="connsiteY53" fmla="*/ 621907 h 6105653"/>
              <a:gd name="connsiteX54" fmla="*/ 11631215 w 12191999"/>
              <a:gd name="connsiteY54" fmla="*/ 822521 h 6105653"/>
              <a:gd name="connsiteX55" fmla="*/ 11631215 w 12191999"/>
              <a:gd name="connsiteY55" fmla="*/ 996969 h 6105653"/>
              <a:gd name="connsiteX56" fmla="*/ 11684793 w 12191999"/>
              <a:gd name="connsiteY56" fmla="*/ 834151 h 6105653"/>
              <a:gd name="connsiteX57" fmla="*/ 11774090 w 12191999"/>
              <a:gd name="connsiteY57" fmla="*/ 773095 h 6105653"/>
              <a:gd name="connsiteX58" fmla="*/ 11856243 w 12191999"/>
              <a:gd name="connsiteY58" fmla="*/ 793447 h 6105653"/>
              <a:gd name="connsiteX59" fmla="*/ 11831240 w 12191999"/>
              <a:gd name="connsiteY59" fmla="*/ 860319 h 6105653"/>
              <a:gd name="connsiteX60" fmla="*/ 11738371 w 12191999"/>
              <a:gd name="connsiteY60" fmla="*/ 938820 h 6105653"/>
              <a:gd name="connsiteX61" fmla="*/ 11795521 w 12191999"/>
              <a:gd name="connsiteY61" fmla="*/ 956264 h 6105653"/>
              <a:gd name="connsiteX62" fmla="*/ 11838384 w 12191999"/>
              <a:gd name="connsiteY62" fmla="*/ 1002784 h 6105653"/>
              <a:gd name="connsiteX63" fmla="*/ 11816952 w 12191999"/>
              <a:gd name="connsiteY63" fmla="*/ 1270269 h 6105653"/>
              <a:gd name="connsiteX64" fmla="*/ 11999118 w 12191999"/>
              <a:gd name="connsiteY64" fmla="*/ 1092915 h 6105653"/>
              <a:gd name="connsiteX65" fmla="*/ 12027693 w 12191999"/>
              <a:gd name="connsiteY65" fmla="*/ 979524 h 6105653"/>
              <a:gd name="connsiteX66" fmla="*/ 12102703 w 12191999"/>
              <a:gd name="connsiteY66" fmla="*/ 953357 h 6105653"/>
              <a:gd name="connsiteX67" fmla="*/ 12120562 w 12191999"/>
              <a:gd name="connsiteY67" fmla="*/ 1005691 h 6105653"/>
              <a:gd name="connsiteX68" fmla="*/ 12056268 w 12191999"/>
              <a:gd name="connsiteY68" fmla="*/ 1267362 h 6105653"/>
              <a:gd name="connsiteX69" fmla="*/ 12081272 w 12191999"/>
              <a:gd name="connsiteY69" fmla="*/ 1310974 h 6105653"/>
              <a:gd name="connsiteX70" fmla="*/ 12191999 w 12191999"/>
              <a:gd name="connsiteY70" fmla="*/ 1008598 h 6105653"/>
              <a:gd name="connsiteX71" fmla="*/ 12191999 w 12191999"/>
              <a:gd name="connsiteY71" fmla="*/ 6105653 h 6105653"/>
              <a:gd name="connsiteX72" fmla="*/ 0 w 12191999"/>
              <a:gd name="connsiteY72" fmla="*/ 6105653 h 6105653"/>
              <a:gd name="connsiteX73" fmla="*/ 0 w 12191999"/>
              <a:gd name="connsiteY73" fmla="*/ 927116 h 6105653"/>
              <a:gd name="connsiteX74" fmla="*/ 61930 w 12191999"/>
              <a:gd name="connsiteY74" fmla="*/ 902578 h 6105653"/>
              <a:gd name="connsiteX75" fmla="*/ 155971 w 12191999"/>
              <a:gd name="connsiteY75" fmla="*/ 883588 h 6105653"/>
              <a:gd name="connsiteX76" fmla="*/ 277414 w 12191999"/>
              <a:gd name="connsiteY76" fmla="*/ 802179 h 6105653"/>
              <a:gd name="connsiteX77" fmla="*/ 638174 w 12191999"/>
              <a:gd name="connsiteY77" fmla="*/ 430025 h 6105653"/>
              <a:gd name="connsiteX78" fmla="*/ 477440 w 12191999"/>
              <a:gd name="connsiteY78" fmla="*/ 784735 h 6105653"/>
              <a:gd name="connsiteX79" fmla="*/ 827483 w 12191999"/>
              <a:gd name="connsiteY79" fmla="*/ 418395 h 6105653"/>
              <a:gd name="connsiteX80" fmla="*/ 956071 w 12191999"/>
              <a:gd name="connsiteY80" fmla="*/ 241040 h 6105653"/>
              <a:gd name="connsiteX81" fmla="*/ 999268 w 12191999"/>
              <a:gd name="connsiteY81" fmla="*/ 192386 h 6105653"/>
              <a:gd name="connsiteX82" fmla="*/ 1031080 w 12191999"/>
              <a:gd name="connsiteY82" fmla="*/ 197429 h 6105653"/>
              <a:gd name="connsiteX83" fmla="*/ 1048940 w 12191999"/>
              <a:gd name="connsiteY83" fmla="*/ 275930 h 6105653"/>
              <a:gd name="connsiteX84" fmla="*/ 1020365 w 12191999"/>
              <a:gd name="connsiteY84" fmla="*/ 517249 h 6105653"/>
              <a:gd name="connsiteX85" fmla="*/ 1256108 w 12191999"/>
              <a:gd name="connsiteY85" fmla="*/ 217780 h 6105653"/>
              <a:gd name="connsiteX86" fmla="*/ 1220389 w 12191999"/>
              <a:gd name="connsiteY86" fmla="*/ 441654 h 6105653"/>
              <a:gd name="connsiteX87" fmla="*/ 1313258 w 12191999"/>
              <a:gd name="connsiteY87" fmla="*/ 505619 h 6105653"/>
              <a:gd name="connsiteX88" fmla="*/ 1463277 w 12191999"/>
              <a:gd name="connsiteY88" fmla="*/ 610287 h 6105653"/>
              <a:gd name="connsiteX89" fmla="*/ 1545430 w 12191999"/>
              <a:gd name="connsiteY89" fmla="*/ 682974 h 6105653"/>
              <a:gd name="connsiteX90" fmla="*/ 1809749 w 12191999"/>
              <a:gd name="connsiteY90" fmla="*/ 712048 h 6105653"/>
              <a:gd name="connsiteX91" fmla="*/ 2099071 w 12191999"/>
              <a:gd name="connsiteY91" fmla="*/ 650992 h 6105653"/>
              <a:gd name="connsiteX92" fmla="*/ 2245518 w 12191999"/>
              <a:gd name="connsiteY92" fmla="*/ 482359 h 6105653"/>
              <a:gd name="connsiteX93" fmla="*/ 2409824 w 12191999"/>
              <a:gd name="connsiteY93" fmla="*/ 531786 h 6105653"/>
              <a:gd name="connsiteX94" fmla="*/ 2309812 w 12191999"/>
              <a:gd name="connsiteY94" fmla="*/ 889403 h 6105653"/>
              <a:gd name="connsiteX95" fmla="*/ 2699146 w 12191999"/>
              <a:gd name="connsiteY95" fmla="*/ 357339 h 6105653"/>
              <a:gd name="connsiteX96" fmla="*/ 2717006 w 12191999"/>
              <a:gd name="connsiteY96" fmla="*/ 447469 h 6105653"/>
              <a:gd name="connsiteX97" fmla="*/ 2938461 w 12191999"/>
              <a:gd name="connsiteY97" fmla="*/ 770197 h 6105653"/>
              <a:gd name="connsiteX98" fmla="*/ 2949178 w 12191999"/>
              <a:gd name="connsiteY98" fmla="*/ 787642 h 6105653"/>
              <a:gd name="connsiteX99" fmla="*/ 3088480 w 12191999"/>
              <a:gd name="connsiteY99" fmla="*/ 842883 h 6105653"/>
              <a:gd name="connsiteX100" fmla="*/ 3109911 w 12191999"/>
              <a:gd name="connsiteY100" fmla="*/ 1017331 h 6105653"/>
              <a:gd name="connsiteX101" fmla="*/ 3077765 w 12191999"/>
              <a:gd name="connsiteY101" fmla="*/ 1162704 h 6105653"/>
              <a:gd name="connsiteX102" fmla="*/ 3117055 w 12191999"/>
              <a:gd name="connsiteY102" fmla="*/ 1319707 h 6105653"/>
              <a:gd name="connsiteX103" fmla="*/ 3099196 w 12191999"/>
              <a:gd name="connsiteY103" fmla="*/ 1459264 h 6105653"/>
              <a:gd name="connsiteX104" fmla="*/ 3124198 w 12191999"/>
              <a:gd name="connsiteY104" fmla="*/ 1578470 h 6105653"/>
              <a:gd name="connsiteX105" fmla="*/ 3242071 w 12191999"/>
              <a:gd name="connsiteY105" fmla="*/ 1462171 h 6105653"/>
              <a:gd name="connsiteX106" fmla="*/ 3242071 w 12191999"/>
              <a:gd name="connsiteY106" fmla="*/ 1299354 h 6105653"/>
              <a:gd name="connsiteX107" fmla="*/ 3317080 w 12191999"/>
              <a:gd name="connsiteY107" fmla="*/ 1183056 h 6105653"/>
              <a:gd name="connsiteX108" fmla="*/ 3452811 w 12191999"/>
              <a:gd name="connsiteY108" fmla="*/ 1072572 h 6105653"/>
              <a:gd name="connsiteX109" fmla="*/ 3670696 w 12191999"/>
              <a:gd name="connsiteY109" fmla="*/ 682973 h 6105653"/>
              <a:gd name="connsiteX110" fmla="*/ 3752849 w 12191999"/>
              <a:gd name="connsiteY110" fmla="*/ 613194 h 6105653"/>
              <a:gd name="connsiteX111" fmla="*/ 3434952 w 12191999"/>
              <a:gd name="connsiteY111" fmla="*/ 1723843 h 6105653"/>
              <a:gd name="connsiteX112" fmla="*/ 3567111 w 12191999"/>
              <a:gd name="connsiteY112" fmla="*/ 1380763 h 6105653"/>
              <a:gd name="connsiteX113" fmla="*/ 3542109 w 12191999"/>
              <a:gd name="connsiteY113" fmla="*/ 1613360 h 6105653"/>
              <a:gd name="connsiteX114" fmla="*/ 3631405 w 12191999"/>
              <a:gd name="connsiteY114" fmla="*/ 1741287 h 6105653"/>
              <a:gd name="connsiteX115" fmla="*/ 3659980 w 12191999"/>
              <a:gd name="connsiteY115" fmla="*/ 1741287 h 6105653"/>
              <a:gd name="connsiteX116" fmla="*/ 3742133 w 12191999"/>
              <a:gd name="connsiteY116" fmla="*/ 1645341 h 6105653"/>
              <a:gd name="connsiteX117" fmla="*/ 3795712 w 12191999"/>
              <a:gd name="connsiteY117" fmla="*/ 1590100 h 6105653"/>
              <a:gd name="connsiteX118" fmla="*/ 3988593 w 12191999"/>
              <a:gd name="connsiteY118" fmla="*/ 1438912 h 6105653"/>
              <a:gd name="connsiteX119" fmla="*/ 4010024 w 12191999"/>
              <a:gd name="connsiteY119" fmla="*/ 1546488 h 6105653"/>
              <a:gd name="connsiteX120" fmla="*/ 4049315 w 12191999"/>
              <a:gd name="connsiteY120" fmla="*/ 1587192 h 6105653"/>
              <a:gd name="connsiteX121" fmla="*/ 4106465 w 12191999"/>
              <a:gd name="connsiteY121" fmla="*/ 1558118 h 6105653"/>
              <a:gd name="connsiteX122" fmla="*/ 4281487 w 12191999"/>
              <a:gd name="connsiteY122" fmla="*/ 1223760 h 6105653"/>
              <a:gd name="connsiteX123" fmla="*/ 4417219 w 12191999"/>
              <a:gd name="connsiteY123" fmla="*/ 1197593 h 6105653"/>
              <a:gd name="connsiteX124" fmla="*/ 4438649 w 12191999"/>
              <a:gd name="connsiteY124" fmla="*/ 1261557 h 6105653"/>
              <a:gd name="connsiteX125" fmla="*/ 4427935 w 12191999"/>
              <a:gd name="connsiteY125" fmla="*/ 1334243 h 6105653"/>
              <a:gd name="connsiteX126" fmla="*/ 4535090 w 12191999"/>
              <a:gd name="connsiteY126" fmla="*/ 1276094 h 6105653"/>
              <a:gd name="connsiteX127" fmla="*/ 4642246 w 12191999"/>
              <a:gd name="connsiteY127" fmla="*/ 1040590 h 6105653"/>
              <a:gd name="connsiteX128" fmla="*/ 4699396 w 12191999"/>
              <a:gd name="connsiteY128" fmla="*/ 996979 h 6105653"/>
              <a:gd name="connsiteX129" fmla="*/ 4727971 w 12191999"/>
              <a:gd name="connsiteY129" fmla="*/ 1055128 h 6105653"/>
              <a:gd name="connsiteX130" fmla="*/ 4738688 w 12191999"/>
              <a:gd name="connsiteY130" fmla="*/ 1098740 h 6105653"/>
              <a:gd name="connsiteX131" fmla="*/ 5185172 w 12191999"/>
              <a:gd name="connsiteY131" fmla="*/ 197429 h 6105653"/>
              <a:gd name="connsiteX132" fmla="*/ 5188744 w 12191999"/>
              <a:gd name="connsiteY132" fmla="*/ 400950 h 6105653"/>
              <a:gd name="connsiteX133" fmla="*/ 5117306 w 12191999"/>
              <a:gd name="connsiteY133" fmla="*/ 601565 h 6105653"/>
              <a:gd name="connsiteX134" fmla="*/ 5128021 w 12191999"/>
              <a:gd name="connsiteY134" fmla="*/ 813809 h 6105653"/>
              <a:gd name="connsiteX135" fmla="*/ 5092302 w 12191999"/>
              <a:gd name="connsiteY135" fmla="*/ 1014423 h 6105653"/>
              <a:gd name="connsiteX136" fmla="*/ 5092302 w 12191999"/>
              <a:gd name="connsiteY136" fmla="*/ 1188871 h 6105653"/>
              <a:gd name="connsiteX137" fmla="*/ 5145880 w 12191999"/>
              <a:gd name="connsiteY137" fmla="*/ 1026053 h 6105653"/>
              <a:gd name="connsiteX138" fmla="*/ 5235177 w 12191999"/>
              <a:gd name="connsiteY138" fmla="*/ 964997 h 6105653"/>
              <a:gd name="connsiteX139" fmla="*/ 5317331 w 12191999"/>
              <a:gd name="connsiteY139" fmla="*/ 985349 h 6105653"/>
              <a:gd name="connsiteX140" fmla="*/ 5292327 w 12191999"/>
              <a:gd name="connsiteY140" fmla="*/ 1052221 h 6105653"/>
              <a:gd name="connsiteX141" fmla="*/ 5199458 w 12191999"/>
              <a:gd name="connsiteY141" fmla="*/ 1130722 h 6105653"/>
              <a:gd name="connsiteX142" fmla="*/ 5256608 w 12191999"/>
              <a:gd name="connsiteY142" fmla="*/ 1148166 h 6105653"/>
              <a:gd name="connsiteX143" fmla="*/ 5299471 w 12191999"/>
              <a:gd name="connsiteY143" fmla="*/ 1194686 h 6105653"/>
              <a:gd name="connsiteX144" fmla="*/ 5278039 w 12191999"/>
              <a:gd name="connsiteY144" fmla="*/ 1462171 h 6105653"/>
              <a:gd name="connsiteX145" fmla="*/ 5460205 w 12191999"/>
              <a:gd name="connsiteY145" fmla="*/ 1284817 h 6105653"/>
              <a:gd name="connsiteX146" fmla="*/ 5488780 w 12191999"/>
              <a:gd name="connsiteY146" fmla="*/ 1171426 h 6105653"/>
              <a:gd name="connsiteX147" fmla="*/ 5539513 w 12191999"/>
              <a:gd name="connsiteY147" fmla="*/ 1140353 h 6105653"/>
              <a:gd name="connsiteX148" fmla="*/ 5552720 w 12191999"/>
              <a:gd name="connsiteY148" fmla="*/ 1143022 h 6105653"/>
              <a:gd name="connsiteX149" fmla="*/ 5574208 w 12191999"/>
              <a:gd name="connsiteY149" fmla="*/ 1115811 h 6105653"/>
              <a:gd name="connsiteX150" fmla="*/ 5734050 w 12191999"/>
              <a:gd name="connsiteY150" fmla="*/ 1075470 h 6105653"/>
              <a:gd name="connsiteX151" fmla="*/ 5798343 w 12191999"/>
              <a:gd name="connsiteY151" fmla="*/ 1020228 h 6105653"/>
              <a:gd name="connsiteX152" fmla="*/ 5884068 w 12191999"/>
              <a:gd name="connsiteY152" fmla="*/ 883578 h 6105653"/>
              <a:gd name="connsiteX153" fmla="*/ 6066234 w 12191999"/>
              <a:gd name="connsiteY153" fmla="*/ 645166 h 6105653"/>
              <a:gd name="connsiteX154" fmla="*/ 6109096 w 12191999"/>
              <a:gd name="connsiteY154" fmla="*/ 732391 h 6105653"/>
              <a:gd name="connsiteX155" fmla="*/ 5998368 w 12191999"/>
              <a:gd name="connsiteY155" fmla="*/ 985338 h 6105653"/>
              <a:gd name="connsiteX156" fmla="*/ 5969793 w 12191999"/>
              <a:gd name="connsiteY156" fmla="*/ 1168509 h 6105653"/>
              <a:gd name="connsiteX157" fmla="*/ 6162674 w 12191999"/>
              <a:gd name="connsiteY157" fmla="*/ 909745 h 6105653"/>
              <a:gd name="connsiteX158" fmla="*/ 6412705 w 12191999"/>
              <a:gd name="connsiteY158" fmla="*/ 659704 h 6105653"/>
              <a:gd name="connsiteX159" fmla="*/ 6366271 w 12191999"/>
              <a:gd name="connsiteY159" fmla="*/ 851596 h 6105653"/>
              <a:gd name="connsiteX160" fmla="*/ 6398418 w 12191999"/>
              <a:gd name="connsiteY160" fmla="*/ 860319 h 6105653"/>
              <a:gd name="connsiteX161" fmla="*/ 6694884 w 12191999"/>
              <a:gd name="connsiteY161" fmla="*/ 691686 h 6105653"/>
              <a:gd name="connsiteX162" fmla="*/ 6816327 w 12191999"/>
              <a:gd name="connsiteY162" fmla="*/ 610277 h 6105653"/>
              <a:gd name="connsiteX163" fmla="*/ 7177087 w 12191999"/>
              <a:gd name="connsiteY163" fmla="*/ 238123 h 6105653"/>
              <a:gd name="connsiteX164" fmla="*/ 7016353 w 12191999"/>
              <a:gd name="connsiteY164" fmla="*/ 592833 h 6105653"/>
              <a:gd name="connsiteX165" fmla="*/ 7366396 w 12191999"/>
              <a:gd name="connsiteY165" fmla="*/ 226493 h 6105653"/>
              <a:gd name="connsiteX166" fmla="*/ 7494984 w 12191999"/>
              <a:gd name="connsiteY166" fmla="*/ 49138 h 6105653"/>
              <a:gd name="connsiteX167" fmla="*/ 7538181 w 12191999"/>
              <a:gd name="connsiteY167" fmla="*/ 484 h 6105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</a:cxnLst>
            <a:rect l="l" t="t" r="r" b="b"/>
            <a:pathLst>
              <a:path w="12191999" h="6105653">
                <a:moveTo>
                  <a:pt x="7538181" y="484"/>
                </a:moveTo>
                <a:cubicBezTo>
                  <a:pt x="7546999" y="-833"/>
                  <a:pt x="7557492" y="439"/>
                  <a:pt x="7569993" y="5527"/>
                </a:cubicBezTo>
                <a:cubicBezTo>
                  <a:pt x="7612855" y="22971"/>
                  <a:pt x="7598567" y="54953"/>
                  <a:pt x="7587853" y="84028"/>
                </a:cubicBezTo>
                <a:cubicBezTo>
                  <a:pt x="7559278" y="153806"/>
                  <a:pt x="7559278" y="229401"/>
                  <a:pt x="7559278" y="325347"/>
                </a:cubicBezTo>
                <a:cubicBezTo>
                  <a:pt x="7695009" y="243938"/>
                  <a:pt x="7652146" y="95658"/>
                  <a:pt x="7795021" y="25878"/>
                </a:cubicBezTo>
                <a:cubicBezTo>
                  <a:pt x="7820024" y="113102"/>
                  <a:pt x="7770018" y="179974"/>
                  <a:pt x="7759302" y="249752"/>
                </a:cubicBezTo>
                <a:cubicBezTo>
                  <a:pt x="7748587" y="313717"/>
                  <a:pt x="7773590" y="328254"/>
                  <a:pt x="7852171" y="313717"/>
                </a:cubicBezTo>
                <a:cubicBezTo>
                  <a:pt x="7973615" y="290457"/>
                  <a:pt x="8034337" y="325347"/>
                  <a:pt x="8002190" y="418385"/>
                </a:cubicBezTo>
                <a:cubicBezTo>
                  <a:pt x="7970043" y="505609"/>
                  <a:pt x="8016478" y="514331"/>
                  <a:pt x="8084343" y="491072"/>
                </a:cubicBezTo>
                <a:cubicBezTo>
                  <a:pt x="8184355" y="456182"/>
                  <a:pt x="8262937" y="493979"/>
                  <a:pt x="8348662" y="520146"/>
                </a:cubicBezTo>
                <a:cubicBezTo>
                  <a:pt x="8477249" y="560851"/>
                  <a:pt x="8541543" y="543406"/>
                  <a:pt x="8637984" y="459090"/>
                </a:cubicBezTo>
                <a:cubicBezTo>
                  <a:pt x="8691561" y="409663"/>
                  <a:pt x="8737996" y="360236"/>
                  <a:pt x="8784431" y="290457"/>
                </a:cubicBezTo>
                <a:cubicBezTo>
                  <a:pt x="8809434" y="450367"/>
                  <a:pt x="8895158" y="284642"/>
                  <a:pt x="8948737" y="339884"/>
                </a:cubicBezTo>
                <a:cubicBezTo>
                  <a:pt x="8970168" y="453274"/>
                  <a:pt x="8798717" y="543406"/>
                  <a:pt x="8848725" y="697501"/>
                </a:cubicBezTo>
                <a:cubicBezTo>
                  <a:pt x="8995171" y="511424"/>
                  <a:pt x="9041606" y="302087"/>
                  <a:pt x="9238059" y="165437"/>
                </a:cubicBezTo>
                <a:cubicBezTo>
                  <a:pt x="9280921" y="197419"/>
                  <a:pt x="9238059" y="229401"/>
                  <a:pt x="9255919" y="255567"/>
                </a:cubicBezTo>
                <a:cubicBezTo>
                  <a:pt x="9266634" y="255567"/>
                  <a:pt x="9198767" y="560851"/>
                  <a:pt x="9477374" y="578295"/>
                </a:cubicBezTo>
                <a:cubicBezTo>
                  <a:pt x="9477374" y="584110"/>
                  <a:pt x="9477374" y="589925"/>
                  <a:pt x="9488091" y="595740"/>
                </a:cubicBezTo>
                <a:cubicBezTo>
                  <a:pt x="9527380" y="627722"/>
                  <a:pt x="9620249" y="598648"/>
                  <a:pt x="9627393" y="650981"/>
                </a:cubicBezTo>
                <a:cubicBezTo>
                  <a:pt x="9634537" y="709131"/>
                  <a:pt x="9666684" y="764373"/>
                  <a:pt x="9648824" y="825429"/>
                </a:cubicBezTo>
                <a:cubicBezTo>
                  <a:pt x="9634537" y="871948"/>
                  <a:pt x="9616678" y="921374"/>
                  <a:pt x="9616678" y="970802"/>
                </a:cubicBezTo>
                <a:cubicBezTo>
                  <a:pt x="9616678" y="1023136"/>
                  <a:pt x="9495233" y="1095822"/>
                  <a:pt x="9655968" y="1127805"/>
                </a:cubicBezTo>
                <a:cubicBezTo>
                  <a:pt x="9663111" y="1127805"/>
                  <a:pt x="9645252" y="1217935"/>
                  <a:pt x="9638109" y="1267362"/>
                </a:cubicBezTo>
                <a:cubicBezTo>
                  <a:pt x="9630965" y="1308066"/>
                  <a:pt x="9598818" y="1357494"/>
                  <a:pt x="9663111" y="1386568"/>
                </a:cubicBezTo>
                <a:cubicBezTo>
                  <a:pt x="9702403" y="1401105"/>
                  <a:pt x="9773840" y="1331326"/>
                  <a:pt x="9780984" y="1270269"/>
                </a:cubicBezTo>
                <a:cubicBezTo>
                  <a:pt x="9788127" y="1215028"/>
                  <a:pt x="9795271" y="1159787"/>
                  <a:pt x="9780984" y="1107452"/>
                </a:cubicBezTo>
                <a:cubicBezTo>
                  <a:pt x="9763125" y="1043488"/>
                  <a:pt x="9791699" y="1008598"/>
                  <a:pt x="9855993" y="991154"/>
                </a:cubicBezTo>
                <a:cubicBezTo>
                  <a:pt x="9923858" y="970802"/>
                  <a:pt x="9959577" y="933005"/>
                  <a:pt x="9991724" y="880670"/>
                </a:cubicBezTo>
                <a:cubicBezTo>
                  <a:pt x="10070305" y="752742"/>
                  <a:pt x="10163174" y="630630"/>
                  <a:pt x="10209609" y="491071"/>
                </a:cubicBezTo>
                <a:cubicBezTo>
                  <a:pt x="10216753" y="464905"/>
                  <a:pt x="10231040" y="432923"/>
                  <a:pt x="10291762" y="421292"/>
                </a:cubicBezTo>
                <a:cubicBezTo>
                  <a:pt x="10198893" y="799262"/>
                  <a:pt x="9959577" y="1142341"/>
                  <a:pt x="9973865" y="1531941"/>
                </a:cubicBezTo>
                <a:cubicBezTo>
                  <a:pt x="10048874" y="1427272"/>
                  <a:pt x="10052446" y="1302252"/>
                  <a:pt x="10106024" y="1188861"/>
                </a:cubicBezTo>
                <a:cubicBezTo>
                  <a:pt x="10145315" y="1270269"/>
                  <a:pt x="10102453" y="1345863"/>
                  <a:pt x="10081022" y="1421458"/>
                </a:cubicBezTo>
                <a:cubicBezTo>
                  <a:pt x="10063162" y="1485421"/>
                  <a:pt x="10059590" y="1543570"/>
                  <a:pt x="10170318" y="1549385"/>
                </a:cubicBezTo>
                <a:cubicBezTo>
                  <a:pt x="10181034" y="1549385"/>
                  <a:pt x="10188178" y="1549385"/>
                  <a:pt x="10198893" y="1549385"/>
                </a:cubicBezTo>
                <a:cubicBezTo>
                  <a:pt x="10245327" y="1526126"/>
                  <a:pt x="10266759" y="1494144"/>
                  <a:pt x="10281046" y="1453439"/>
                </a:cubicBezTo>
                <a:cubicBezTo>
                  <a:pt x="10288190" y="1430180"/>
                  <a:pt x="10302477" y="1398198"/>
                  <a:pt x="10334625" y="1398198"/>
                </a:cubicBezTo>
                <a:cubicBezTo>
                  <a:pt x="10456068" y="1401105"/>
                  <a:pt x="10491787" y="1322604"/>
                  <a:pt x="10527506" y="1247010"/>
                </a:cubicBezTo>
                <a:cubicBezTo>
                  <a:pt x="10588228" y="1287714"/>
                  <a:pt x="10545365" y="1322604"/>
                  <a:pt x="10548937" y="1354586"/>
                </a:cubicBezTo>
                <a:cubicBezTo>
                  <a:pt x="10552509" y="1374938"/>
                  <a:pt x="10556080" y="1395290"/>
                  <a:pt x="10588228" y="1395290"/>
                </a:cubicBezTo>
                <a:cubicBezTo>
                  <a:pt x="10613230" y="1395290"/>
                  <a:pt x="10645378" y="1386568"/>
                  <a:pt x="10645378" y="1366216"/>
                </a:cubicBezTo>
                <a:cubicBezTo>
                  <a:pt x="10648949" y="1238288"/>
                  <a:pt x="10820400" y="1165601"/>
                  <a:pt x="10820400" y="1031858"/>
                </a:cubicBezTo>
                <a:cubicBezTo>
                  <a:pt x="10820400" y="950449"/>
                  <a:pt x="10916840" y="1072563"/>
                  <a:pt x="10956131" y="1005691"/>
                </a:cubicBezTo>
                <a:cubicBezTo>
                  <a:pt x="10966847" y="991154"/>
                  <a:pt x="10981133" y="1046395"/>
                  <a:pt x="10977562" y="1069655"/>
                </a:cubicBezTo>
                <a:cubicBezTo>
                  <a:pt x="10973991" y="1092915"/>
                  <a:pt x="10948987" y="1113267"/>
                  <a:pt x="10966847" y="1142341"/>
                </a:cubicBezTo>
                <a:cubicBezTo>
                  <a:pt x="11031140" y="1156879"/>
                  <a:pt x="11056143" y="1119081"/>
                  <a:pt x="11074003" y="1084192"/>
                </a:cubicBezTo>
                <a:cubicBezTo>
                  <a:pt x="11116865" y="1008598"/>
                  <a:pt x="11166871" y="933005"/>
                  <a:pt x="11181159" y="848688"/>
                </a:cubicBezTo>
                <a:cubicBezTo>
                  <a:pt x="11184730" y="819614"/>
                  <a:pt x="11202590" y="802169"/>
                  <a:pt x="11238309" y="805077"/>
                </a:cubicBezTo>
                <a:cubicBezTo>
                  <a:pt x="11284744" y="810891"/>
                  <a:pt x="11270456" y="839966"/>
                  <a:pt x="11266884" y="863226"/>
                </a:cubicBezTo>
                <a:cubicBezTo>
                  <a:pt x="11263312" y="877763"/>
                  <a:pt x="11252596" y="892300"/>
                  <a:pt x="11277600" y="906838"/>
                </a:cubicBezTo>
                <a:cubicBezTo>
                  <a:pt x="11531203" y="566666"/>
                  <a:pt x="11516915" y="386403"/>
                  <a:pt x="11724084" y="5527"/>
                </a:cubicBezTo>
                <a:cubicBezTo>
                  <a:pt x="11763375" y="89842"/>
                  <a:pt x="11734800" y="150899"/>
                  <a:pt x="11727656" y="209048"/>
                </a:cubicBezTo>
                <a:cubicBezTo>
                  <a:pt x="11709796" y="354421"/>
                  <a:pt x="11677649" y="264290"/>
                  <a:pt x="11656218" y="409663"/>
                </a:cubicBezTo>
                <a:cubicBezTo>
                  <a:pt x="11645503" y="479442"/>
                  <a:pt x="11609784" y="543406"/>
                  <a:pt x="11666934" y="621907"/>
                </a:cubicBezTo>
                <a:cubicBezTo>
                  <a:pt x="11706225" y="674241"/>
                  <a:pt x="11663362" y="758557"/>
                  <a:pt x="11631215" y="822521"/>
                </a:cubicBezTo>
                <a:cubicBezTo>
                  <a:pt x="11602640" y="874856"/>
                  <a:pt x="11595497" y="927190"/>
                  <a:pt x="11631215" y="996969"/>
                </a:cubicBezTo>
                <a:cubicBezTo>
                  <a:pt x="11652646" y="933005"/>
                  <a:pt x="11670505" y="883578"/>
                  <a:pt x="11684793" y="834151"/>
                </a:cubicBezTo>
                <a:cubicBezTo>
                  <a:pt x="11695509" y="793447"/>
                  <a:pt x="11720512" y="770187"/>
                  <a:pt x="11774090" y="773095"/>
                </a:cubicBezTo>
                <a:cubicBezTo>
                  <a:pt x="11802665" y="773095"/>
                  <a:pt x="11841956" y="764373"/>
                  <a:pt x="11856243" y="793447"/>
                </a:cubicBezTo>
                <a:cubicBezTo>
                  <a:pt x="11870531" y="816706"/>
                  <a:pt x="11856243" y="848688"/>
                  <a:pt x="11831240" y="860319"/>
                </a:cubicBezTo>
                <a:cubicBezTo>
                  <a:pt x="11784806" y="874856"/>
                  <a:pt x="11741944" y="889393"/>
                  <a:pt x="11738371" y="938820"/>
                </a:cubicBezTo>
                <a:cubicBezTo>
                  <a:pt x="11731228" y="1005691"/>
                  <a:pt x="11759802" y="967894"/>
                  <a:pt x="11795521" y="956264"/>
                </a:cubicBezTo>
                <a:cubicBezTo>
                  <a:pt x="11834812" y="944634"/>
                  <a:pt x="11845527" y="979524"/>
                  <a:pt x="11838384" y="1002784"/>
                </a:cubicBezTo>
                <a:cubicBezTo>
                  <a:pt x="11806237" y="1090007"/>
                  <a:pt x="11863387" y="1180138"/>
                  <a:pt x="11816952" y="1270269"/>
                </a:cubicBezTo>
                <a:cubicBezTo>
                  <a:pt x="11931252" y="1247010"/>
                  <a:pt x="11981259" y="1197583"/>
                  <a:pt x="11999118" y="1092915"/>
                </a:cubicBezTo>
                <a:cubicBezTo>
                  <a:pt x="12002690" y="1055118"/>
                  <a:pt x="11995547" y="1014413"/>
                  <a:pt x="12027693" y="979524"/>
                </a:cubicBezTo>
                <a:cubicBezTo>
                  <a:pt x="12045553" y="959172"/>
                  <a:pt x="12066984" y="938820"/>
                  <a:pt x="12102703" y="953357"/>
                </a:cubicBezTo>
                <a:cubicBezTo>
                  <a:pt x="12127705" y="962080"/>
                  <a:pt x="12127705" y="985338"/>
                  <a:pt x="12120562" y="1005691"/>
                </a:cubicBezTo>
                <a:cubicBezTo>
                  <a:pt x="12081272" y="1090007"/>
                  <a:pt x="12070555" y="1180138"/>
                  <a:pt x="12056268" y="1267362"/>
                </a:cubicBezTo>
                <a:cubicBezTo>
                  <a:pt x="12052697" y="1281899"/>
                  <a:pt x="12045553" y="1296437"/>
                  <a:pt x="12081272" y="1310974"/>
                </a:cubicBezTo>
                <a:cubicBezTo>
                  <a:pt x="12113418" y="1209213"/>
                  <a:pt x="12156280" y="1110359"/>
                  <a:pt x="12191999" y="1008598"/>
                </a:cubicBezTo>
                <a:lnTo>
                  <a:pt x="12191999" y="6105653"/>
                </a:lnTo>
                <a:lnTo>
                  <a:pt x="0" y="6105653"/>
                </a:lnTo>
                <a:lnTo>
                  <a:pt x="0" y="927116"/>
                </a:lnTo>
                <a:lnTo>
                  <a:pt x="61930" y="902578"/>
                </a:lnTo>
                <a:cubicBezTo>
                  <a:pt x="91454" y="894128"/>
                  <a:pt x="122931" y="887949"/>
                  <a:pt x="155971" y="883588"/>
                </a:cubicBezTo>
                <a:cubicBezTo>
                  <a:pt x="223837" y="877773"/>
                  <a:pt x="245268" y="839976"/>
                  <a:pt x="277414" y="802179"/>
                </a:cubicBezTo>
                <a:cubicBezTo>
                  <a:pt x="388143" y="674251"/>
                  <a:pt x="488155" y="537601"/>
                  <a:pt x="638174" y="430025"/>
                </a:cubicBezTo>
                <a:cubicBezTo>
                  <a:pt x="620315" y="555046"/>
                  <a:pt x="520302" y="653899"/>
                  <a:pt x="477440" y="784735"/>
                </a:cubicBezTo>
                <a:cubicBezTo>
                  <a:pt x="641746" y="680066"/>
                  <a:pt x="727471" y="543415"/>
                  <a:pt x="827483" y="418395"/>
                </a:cubicBezTo>
                <a:cubicBezTo>
                  <a:pt x="873917" y="360246"/>
                  <a:pt x="931068" y="307912"/>
                  <a:pt x="956071" y="241040"/>
                </a:cubicBezTo>
                <a:cubicBezTo>
                  <a:pt x="961429" y="223595"/>
                  <a:pt x="972814" y="196338"/>
                  <a:pt x="999268" y="192386"/>
                </a:cubicBezTo>
                <a:cubicBezTo>
                  <a:pt x="1008086" y="191069"/>
                  <a:pt x="1018579" y="192341"/>
                  <a:pt x="1031080" y="197429"/>
                </a:cubicBezTo>
                <a:cubicBezTo>
                  <a:pt x="1073942" y="214873"/>
                  <a:pt x="1059654" y="246855"/>
                  <a:pt x="1048940" y="275930"/>
                </a:cubicBezTo>
                <a:cubicBezTo>
                  <a:pt x="1020365" y="345708"/>
                  <a:pt x="1020365" y="421303"/>
                  <a:pt x="1020365" y="517249"/>
                </a:cubicBezTo>
                <a:cubicBezTo>
                  <a:pt x="1156096" y="435840"/>
                  <a:pt x="1113233" y="287560"/>
                  <a:pt x="1256108" y="217780"/>
                </a:cubicBezTo>
                <a:cubicBezTo>
                  <a:pt x="1281111" y="305004"/>
                  <a:pt x="1231105" y="371876"/>
                  <a:pt x="1220389" y="441654"/>
                </a:cubicBezTo>
                <a:cubicBezTo>
                  <a:pt x="1209674" y="505619"/>
                  <a:pt x="1234677" y="520156"/>
                  <a:pt x="1313258" y="505619"/>
                </a:cubicBezTo>
                <a:cubicBezTo>
                  <a:pt x="1434702" y="482359"/>
                  <a:pt x="1495424" y="517249"/>
                  <a:pt x="1463277" y="610287"/>
                </a:cubicBezTo>
                <a:cubicBezTo>
                  <a:pt x="1431130" y="697511"/>
                  <a:pt x="1477565" y="706233"/>
                  <a:pt x="1545430" y="682974"/>
                </a:cubicBezTo>
                <a:cubicBezTo>
                  <a:pt x="1645442" y="648084"/>
                  <a:pt x="1724024" y="685881"/>
                  <a:pt x="1809749" y="712048"/>
                </a:cubicBezTo>
                <a:cubicBezTo>
                  <a:pt x="1938336" y="752753"/>
                  <a:pt x="2002630" y="735308"/>
                  <a:pt x="2099071" y="650992"/>
                </a:cubicBezTo>
                <a:cubicBezTo>
                  <a:pt x="2152648" y="601565"/>
                  <a:pt x="2199083" y="552138"/>
                  <a:pt x="2245518" y="482359"/>
                </a:cubicBezTo>
                <a:cubicBezTo>
                  <a:pt x="2270521" y="642269"/>
                  <a:pt x="2356245" y="476544"/>
                  <a:pt x="2409824" y="531786"/>
                </a:cubicBezTo>
                <a:cubicBezTo>
                  <a:pt x="2431255" y="645176"/>
                  <a:pt x="2259804" y="735308"/>
                  <a:pt x="2309812" y="889403"/>
                </a:cubicBezTo>
                <a:cubicBezTo>
                  <a:pt x="2456258" y="703326"/>
                  <a:pt x="2502693" y="493989"/>
                  <a:pt x="2699146" y="357339"/>
                </a:cubicBezTo>
                <a:cubicBezTo>
                  <a:pt x="2742008" y="389321"/>
                  <a:pt x="2699146" y="421303"/>
                  <a:pt x="2717006" y="447469"/>
                </a:cubicBezTo>
                <a:cubicBezTo>
                  <a:pt x="2727721" y="447469"/>
                  <a:pt x="2659854" y="752753"/>
                  <a:pt x="2938461" y="770197"/>
                </a:cubicBezTo>
                <a:cubicBezTo>
                  <a:pt x="2938461" y="776012"/>
                  <a:pt x="2938461" y="781827"/>
                  <a:pt x="2949178" y="787642"/>
                </a:cubicBezTo>
                <a:cubicBezTo>
                  <a:pt x="2988467" y="819624"/>
                  <a:pt x="3081336" y="790550"/>
                  <a:pt x="3088480" y="842883"/>
                </a:cubicBezTo>
                <a:cubicBezTo>
                  <a:pt x="3095624" y="901033"/>
                  <a:pt x="3127771" y="956275"/>
                  <a:pt x="3109911" y="1017331"/>
                </a:cubicBezTo>
                <a:cubicBezTo>
                  <a:pt x="3095624" y="1063850"/>
                  <a:pt x="3077765" y="1113276"/>
                  <a:pt x="3077765" y="1162704"/>
                </a:cubicBezTo>
                <a:cubicBezTo>
                  <a:pt x="3077765" y="1215038"/>
                  <a:pt x="2956320" y="1287724"/>
                  <a:pt x="3117055" y="1319707"/>
                </a:cubicBezTo>
                <a:cubicBezTo>
                  <a:pt x="3124198" y="1319707"/>
                  <a:pt x="3106339" y="1409837"/>
                  <a:pt x="3099196" y="1459264"/>
                </a:cubicBezTo>
                <a:cubicBezTo>
                  <a:pt x="3092052" y="1499968"/>
                  <a:pt x="3059905" y="1549396"/>
                  <a:pt x="3124198" y="1578470"/>
                </a:cubicBezTo>
                <a:cubicBezTo>
                  <a:pt x="3163490" y="1593007"/>
                  <a:pt x="3234927" y="1523228"/>
                  <a:pt x="3242071" y="1462171"/>
                </a:cubicBezTo>
                <a:cubicBezTo>
                  <a:pt x="3249214" y="1406930"/>
                  <a:pt x="3256358" y="1351689"/>
                  <a:pt x="3242071" y="1299354"/>
                </a:cubicBezTo>
                <a:cubicBezTo>
                  <a:pt x="3224212" y="1235390"/>
                  <a:pt x="3252786" y="1200500"/>
                  <a:pt x="3317080" y="1183056"/>
                </a:cubicBezTo>
                <a:cubicBezTo>
                  <a:pt x="3384945" y="1162704"/>
                  <a:pt x="3420664" y="1124907"/>
                  <a:pt x="3452811" y="1072572"/>
                </a:cubicBezTo>
                <a:cubicBezTo>
                  <a:pt x="3531392" y="944644"/>
                  <a:pt x="3624261" y="822532"/>
                  <a:pt x="3670696" y="682973"/>
                </a:cubicBezTo>
                <a:cubicBezTo>
                  <a:pt x="3677840" y="656807"/>
                  <a:pt x="3692127" y="624825"/>
                  <a:pt x="3752849" y="613194"/>
                </a:cubicBezTo>
                <a:cubicBezTo>
                  <a:pt x="3659980" y="991164"/>
                  <a:pt x="3420664" y="1334243"/>
                  <a:pt x="3434952" y="1723843"/>
                </a:cubicBezTo>
                <a:cubicBezTo>
                  <a:pt x="3509961" y="1619174"/>
                  <a:pt x="3513533" y="1494154"/>
                  <a:pt x="3567111" y="1380763"/>
                </a:cubicBezTo>
                <a:cubicBezTo>
                  <a:pt x="3606402" y="1462171"/>
                  <a:pt x="3563540" y="1537765"/>
                  <a:pt x="3542109" y="1613360"/>
                </a:cubicBezTo>
                <a:cubicBezTo>
                  <a:pt x="3524249" y="1677323"/>
                  <a:pt x="3520677" y="1735472"/>
                  <a:pt x="3631405" y="1741287"/>
                </a:cubicBezTo>
                <a:cubicBezTo>
                  <a:pt x="3642121" y="1741287"/>
                  <a:pt x="3649265" y="1741287"/>
                  <a:pt x="3659980" y="1741287"/>
                </a:cubicBezTo>
                <a:cubicBezTo>
                  <a:pt x="3706414" y="1718028"/>
                  <a:pt x="3727846" y="1686046"/>
                  <a:pt x="3742133" y="1645341"/>
                </a:cubicBezTo>
                <a:cubicBezTo>
                  <a:pt x="3749277" y="1622082"/>
                  <a:pt x="3763564" y="1590100"/>
                  <a:pt x="3795712" y="1590100"/>
                </a:cubicBezTo>
                <a:cubicBezTo>
                  <a:pt x="3917155" y="1593007"/>
                  <a:pt x="3952874" y="1514506"/>
                  <a:pt x="3988593" y="1438912"/>
                </a:cubicBezTo>
                <a:cubicBezTo>
                  <a:pt x="4049315" y="1479616"/>
                  <a:pt x="4006452" y="1514506"/>
                  <a:pt x="4010024" y="1546488"/>
                </a:cubicBezTo>
                <a:cubicBezTo>
                  <a:pt x="4013596" y="1566840"/>
                  <a:pt x="4017167" y="1587192"/>
                  <a:pt x="4049315" y="1587192"/>
                </a:cubicBezTo>
                <a:cubicBezTo>
                  <a:pt x="4074317" y="1587192"/>
                  <a:pt x="4106465" y="1578470"/>
                  <a:pt x="4106465" y="1558118"/>
                </a:cubicBezTo>
                <a:cubicBezTo>
                  <a:pt x="4110036" y="1430190"/>
                  <a:pt x="4281487" y="1357503"/>
                  <a:pt x="4281487" y="1223760"/>
                </a:cubicBezTo>
                <a:cubicBezTo>
                  <a:pt x="4281487" y="1142351"/>
                  <a:pt x="4377927" y="1264465"/>
                  <a:pt x="4417219" y="1197593"/>
                </a:cubicBezTo>
                <a:cubicBezTo>
                  <a:pt x="4427935" y="1183056"/>
                  <a:pt x="4442220" y="1238297"/>
                  <a:pt x="4438649" y="1261557"/>
                </a:cubicBezTo>
                <a:cubicBezTo>
                  <a:pt x="4435078" y="1284817"/>
                  <a:pt x="4410074" y="1305169"/>
                  <a:pt x="4427935" y="1334243"/>
                </a:cubicBezTo>
                <a:cubicBezTo>
                  <a:pt x="4492228" y="1348781"/>
                  <a:pt x="4517230" y="1310983"/>
                  <a:pt x="4535090" y="1276094"/>
                </a:cubicBezTo>
                <a:cubicBezTo>
                  <a:pt x="4577952" y="1200500"/>
                  <a:pt x="4627958" y="1124907"/>
                  <a:pt x="4642246" y="1040590"/>
                </a:cubicBezTo>
                <a:cubicBezTo>
                  <a:pt x="4645817" y="1011516"/>
                  <a:pt x="4663677" y="994071"/>
                  <a:pt x="4699396" y="996979"/>
                </a:cubicBezTo>
                <a:cubicBezTo>
                  <a:pt x="4745832" y="1002793"/>
                  <a:pt x="4731544" y="1031868"/>
                  <a:pt x="4727971" y="1055128"/>
                </a:cubicBezTo>
                <a:cubicBezTo>
                  <a:pt x="4724399" y="1069665"/>
                  <a:pt x="4713683" y="1084202"/>
                  <a:pt x="4738688" y="1098740"/>
                </a:cubicBezTo>
                <a:cubicBezTo>
                  <a:pt x="4992291" y="758568"/>
                  <a:pt x="4978002" y="578305"/>
                  <a:pt x="5185172" y="197429"/>
                </a:cubicBezTo>
                <a:cubicBezTo>
                  <a:pt x="5224462" y="281744"/>
                  <a:pt x="5195887" y="342801"/>
                  <a:pt x="5188744" y="400950"/>
                </a:cubicBezTo>
                <a:cubicBezTo>
                  <a:pt x="5170883" y="546323"/>
                  <a:pt x="5138736" y="456192"/>
                  <a:pt x="5117306" y="601565"/>
                </a:cubicBezTo>
                <a:cubicBezTo>
                  <a:pt x="5106590" y="671344"/>
                  <a:pt x="5070871" y="735308"/>
                  <a:pt x="5128021" y="813809"/>
                </a:cubicBezTo>
                <a:cubicBezTo>
                  <a:pt x="5167312" y="866143"/>
                  <a:pt x="5124450" y="950459"/>
                  <a:pt x="5092302" y="1014423"/>
                </a:cubicBezTo>
                <a:cubicBezTo>
                  <a:pt x="5063727" y="1066758"/>
                  <a:pt x="5056585" y="1119092"/>
                  <a:pt x="5092302" y="1188871"/>
                </a:cubicBezTo>
                <a:cubicBezTo>
                  <a:pt x="5113734" y="1124907"/>
                  <a:pt x="5131592" y="1075480"/>
                  <a:pt x="5145880" y="1026053"/>
                </a:cubicBezTo>
                <a:cubicBezTo>
                  <a:pt x="5156596" y="985349"/>
                  <a:pt x="5181600" y="962089"/>
                  <a:pt x="5235177" y="964997"/>
                </a:cubicBezTo>
                <a:cubicBezTo>
                  <a:pt x="5263752" y="964997"/>
                  <a:pt x="5303044" y="956275"/>
                  <a:pt x="5317331" y="985349"/>
                </a:cubicBezTo>
                <a:cubicBezTo>
                  <a:pt x="5331618" y="1008608"/>
                  <a:pt x="5317331" y="1040590"/>
                  <a:pt x="5292327" y="1052221"/>
                </a:cubicBezTo>
                <a:cubicBezTo>
                  <a:pt x="5245894" y="1066758"/>
                  <a:pt x="5203031" y="1081295"/>
                  <a:pt x="5199458" y="1130722"/>
                </a:cubicBezTo>
                <a:cubicBezTo>
                  <a:pt x="5192315" y="1197593"/>
                  <a:pt x="5220889" y="1159796"/>
                  <a:pt x="5256608" y="1148166"/>
                </a:cubicBezTo>
                <a:cubicBezTo>
                  <a:pt x="5295899" y="1136536"/>
                  <a:pt x="5306616" y="1171426"/>
                  <a:pt x="5299471" y="1194686"/>
                </a:cubicBezTo>
                <a:cubicBezTo>
                  <a:pt x="5267324" y="1281909"/>
                  <a:pt x="5324474" y="1372040"/>
                  <a:pt x="5278039" y="1462171"/>
                </a:cubicBezTo>
                <a:cubicBezTo>
                  <a:pt x="5392339" y="1438912"/>
                  <a:pt x="5442347" y="1389485"/>
                  <a:pt x="5460205" y="1284817"/>
                </a:cubicBezTo>
                <a:cubicBezTo>
                  <a:pt x="5463777" y="1247020"/>
                  <a:pt x="5456634" y="1206315"/>
                  <a:pt x="5488780" y="1171426"/>
                </a:cubicBezTo>
                <a:cubicBezTo>
                  <a:pt x="5502175" y="1156162"/>
                  <a:pt x="5517579" y="1140898"/>
                  <a:pt x="5539513" y="1140353"/>
                </a:cubicBezTo>
                <a:lnTo>
                  <a:pt x="5552720" y="1143022"/>
                </a:lnTo>
                <a:lnTo>
                  <a:pt x="5574208" y="1115811"/>
                </a:lnTo>
                <a:cubicBezTo>
                  <a:pt x="5609034" y="1085646"/>
                  <a:pt x="5659040" y="1068202"/>
                  <a:pt x="5734050" y="1075470"/>
                </a:cubicBezTo>
                <a:cubicBezTo>
                  <a:pt x="5776912" y="1078377"/>
                  <a:pt x="5809058" y="1055118"/>
                  <a:pt x="5798343" y="1020228"/>
                </a:cubicBezTo>
                <a:cubicBezTo>
                  <a:pt x="5776912" y="953357"/>
                  <a:pt x="5837634" y="921375"/>
                  <a:pt x="5884068" y="883578"/>
                </a:cubicBezTo>
                <a:cubicBezTo>
                  <a:pt x="5966221" y="816706"/>
                  <a:pt x="6051947" y="752742"/>
                  <a:pt x="6066234" y="645166"/>
                </a:cubicBezTo>
                <a:cubicBezTo>
                  <a:pt x="6130528" y="665519"/>
                  <a:pt x="6123384" y="700408"/>
                  <a:pt x="6109096" y="732391"/>
                </a:cubicBezTo>
                <a:cubicBezTo>
                  <a:pt x="6073377" y="816706"/>
                  <a:pt x="6034087" y="901023"/>
                  <a:pt x="5998368" y="985338"/>
                </a:cubicBezTo>
                <a:cubicBezTo>
                  <a:pt x="5976937" y="1040581"/>
                  <a:pt x="5944790" y="1095822"/>
                  <a:pt x="5969793" y="1168509"/>
                </a:cubicBezTo>
                <a:cubicBezTo>
                  <a:pt x="6098380" y="1104545"/>
                  <a:pt x="6123384" y="996969"/>
                  <a:pt x="6162674" y="909745"/>
                </a:cubicBezTo>
                <a:cubicBezTo>
                  <a:pt x="6212681" y="802169"/>
                  <a:pt x="6305549" y="738205"/>
                  <a:pt x="6412705" y="659704"/>
                </a:cubicBezTo>
                <a:cubicBezTo>
                  <a:pt x="6441280" y="738205"/>
                  <a:pt x="6362699" y="787632"/>
                  <a:pt x="6366271" y="851596"/>
                </a:cubicBezTo>
                <a:cubicBezTo>
                  <a:pt x="6376987" y="854503"/>
                  <a:pt x="6398418" y="860319"/>
                  <a:pt x="6398418" y="860319"/>
                </a:cubicBezTo>
                <a:cubicBezTo>
                  <a:pt x="6455568" y="755650"/>
                  <a:pt x="6562724" y="709131"/>
                  <a:pt x="6694884" y="691686"/>
                </a:cubicBezTo>
                <a:cubicBezTo>
                  <a:pt x="6762750" y="685871"/>
                  <a:pt x="6784181" y="648074"/>
                  <a:pt x="6816327" y="610277"/>
                </a:cubicBezTo>
                <a:cubicBezTo>
                  <a:pt x="6927056" y="482349"/>
                  <a:pt x="7027068" y="345699"/>
                  <a:pt x="7177087" y="238123"/>
                </a:cubicBezTo>
                <a:cubicBezTo>
                  <a:pt x="7159228" y="363144"/>
                  <a:pt x="7059215" y="461997"/>
                  <a:pt x="7016353" y="592833"/>
                </a:cubicBezTo>
                <a:cubicBezTo>
                  <a:pt x="7180659" y="488164"/>
                  <a:pt x="7266384" y="351513"/>
                  <a:pt x="7366396" y="226493"/>
                </a:cubicBezTo>
                <a:cubicBezTo>
                  <a:pt x="7412830" y="168344"/>
                  <a:pt x="7469981" y="116010"/>
                  <a:pt x="7494984" y="49138"/>
                </a:cubicBezTo>
                <a:cubicBezTo>
                  <a:pt x="7500342" y="31693"/>
                  <a:pt x="7511727" y="4436"/>
                  <a:pt x="7538181" y="484"/>
                </a:cubicBezTo>
                <a:close/>
              </a:path>
            </a:pathLst>
          </a:custGeom>
          <a:solidFill>
            <a:srgbClr val="DC34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5CD9F-19E6-47D7-D564-536860CB0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Technical Details</a:t>
            </a: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3061E1CD-3FC1-89D3-9220-0BC8C396B6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8462127"/>
              </p:ext>
            </p:extLst>
          </p:nvPr>
        </p:nvGraphicFramePr>
        <p:xfrm>
          <a:off x="838200" y="2011363"/>
          <a:ext cx="10515600" cy="4160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8432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4AF3F-5170-00B1-F18B-F70EB4BA1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 &amp; Setting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FFA91EF-B1E4-99D0-E4C5-B89CB66E5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763" y="1935104"/>
            <a:ext cx="4239985" cy="4246789"/>
          </a:xfrm>
          <a:prstGeom prst="rect">
            <a:avLst/>
          </a:prstGeom>
        </p:spPr>
      </p:pic>
      <p:pic>
        <p:nvPicPr>
          <p:cNvPr id="5" name="Picture 5" descr="A picture containing text, gallery, different, bunch&#10;&#10;Description automatically generated">
            <a:extLst>
              <a:ext uri="{FF2B5EF4-FFF2-40B4-BE49-F238E27FC236}">
                <a16:creationId xmlns:a16="http://schemas.microsoft.com/office/drawing/2014/main" id="{320ABA40-A75C-7308-F2A1-D0D9F3DD5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2698" y="1797227"/>
            <a:ext cx="7080012" cy="4514731"/>
          </a:xfrm>
          <a:prstGeom prst="rect">
            <a:avLst/>
          </a:prstGeom>
        </p:spPr>
      </p:pic>
      <p:pic>
        <p:nvPicPr>
          <p:cNvPr id="6" name="Picture 6" descr="A picture containing text, building, person, window&#10;&#10;Description automatically generated">
            <a:extLst>
              <a:ext uri="{FF2B5EF4-FFF2-40B4-BE49-F238E27FC236}">
                <a16:creationId xmlns:a16="http://schemas.microsoft.com/office/drawing/2014/main" id="{66484ACC-8314-D0E9-2AF5-CD1E69C79D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325" y="1698802"/>
            <a:ext cx="1623720" cy="2190395"/>
          </a:xfrm>
          <a:prstGeom prst="rect">
            <a:avLst/>
          </a:prstGeom>
        </p:spPr>
      </p:pic>
      <p:pic>
        <p:nvPicPr>
          <p:cNvPr id="7" name="Picture 7" descr="A picture containing text, outdoor, old, drawn&#10;&#10;Description automatically generated">
            <a:extLst>
              <a:ext uri="{FF2B5EF4-FFF2-40B4-BE49-F238E27FC236}">
                <a16:creationId xmlns:a16="http://schemas.microsoft.com/office/drawing/2014/main" id="{0CD49E44-84B0-63C3-EACE-BC3B62273C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251" y="3880734"/>
            <a:ext cx="1764830" cy="251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120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8">
            <a:extLst>
              <a:ext uri="{FF2B5EF4-FFF2-40B4-BE49-F238E27FC236}">
                <a16:creationId xmlns:a16="http://schemas.microsoft.com/office/drawing/2014/main" id="{DA8886A6-5426-494B-96D8-D962D2BA0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: Shape 100">
            <a:extLst>
              <a:ext uri="{FF2B5EF4-FFF2-40B4-BE49-F238E27FC236}">
                <a16:creationId xmlns:a16="http://schemas.microsoft.com/office/drawing/2014/main" id="{AA3ED336-C09E-46E8-9774-B977D15FC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2347"/>
            <a:ext cx="12191999" cy="6105653"/>
          </a:xfrm>
          <a:custGeom>
            <a:avLst/>
            <a:gdLst>
              <a:gd name="connsiteX0" fmla="*/ 7538181 w 12191999"/>
              <a:gd name="connsiteY0" fmla="*/ 484 h 6105653"/>
              <a:gd name="connsiteX1" fmla="*/ 7569993 w 12191999"/>
              <a:gd name="connsiteY1" fmla="*/ 5527 h 6105653"/>
              <a:gd name="connsiteX2" fmla="*/ 7587853 w 12191999"/>
              <a:gd name="connsiteY2" fmla="*/ 84028 h 6105653"/>
              <a:gd name="connsiteX3" fmla="*/ 7559278 w 12191999"/>
              <a:gd name="connsiteY3" fmla="*/ 325347 h 6105653"/>
              <a:gd name="connsiteX4" fmla="*/ 7795021 w 12191999"/>
              <a:gd name="connsiteY4" fmla="*/ 25878 h 6105653"/>
              <a:gd name="connsiteX5" fmla="*/ 7759302 w 12191999"/>
              <a:gd name="connsiteY5" fmla="*/ 249752 h 6105653"/>
              <a:gd name="connsiteX6" fmla="*/ 7852171 w 12191999"/>
              <a:gd name="connsiteY6" fmla="*/ 313717 h 6105653"/>
              <a:gd name="connsiteX7" fmla="*/ 8002190 w 12191999"/>
              <a:gd name="connsiteY7" fmla="*/ 418385 h 6105653"/>
              <a:gd name="connsiteX8" fmla="*/ 8084343 w 12191999"/>
              <a:gd name="connsiteY8" fmla="*/ 491072 h 6105653"/>
              <a:gd name="connsiteX9" fmla="*/ 8348662 w 12191999"/>
              <a:gd name="connsiteY9" fmla="*/ 520146 h 6105653"/>
              <a:gd name="connsiteX10" fmla="*/ 8637984 w 12191999"/>
              <a:gd name="connsiteY10" fmla="*/ 459090 h 6105653"/>
              <a:gd name="connsiteX11" fmla="*/ 8784431 w 12191999"/>
              <a:gd name="connsiteY11" fmla="*/ 290457 h 6105653"/>
              <a:gd name="connsiteX12" fmla="*/ 8948737 w 12191999"/>
              <a:gd name="connsiteY12" fmla="*/ 339884 h 6105653"/>
              <a:gd name="connsiteX13" fmla="*/ 8848725 w 12191999"/>
              <a:gd name="connsiteY13" fmla="*/ 697501 h 6105653"/>
              <a:gd name="connsiteX14" fmla="*/ 9238059 w 12191999"/>
              <a:gd name="connsiteY14" fmla="*/ 165437 h 6105653"/>
              <a:gd name="connsiteX15" fmla="*/ 9255919 w 12191999"/>
              <a:gd name="connsiteY15" fmla="*/ 255567 h 6105653"/>
              <a:gd name="connsiteX16" fmla="*/ 9477374 w 12191999"/>
              <a:gd name="connsiteY16" fmla="*/ 578295 h 6105653"/>
              <a:gd name="connsiteX17" fmla="*/ 9488091 w 12191999"/>
              <a:gd name="connsiteY17" fmla="*/ 595740 h 6105653"/>
              <a:gd name="connsiteX18" fmla="*/ 9627393 w 12191999"/>
              <a:gd name="connsiteY18" fmla="*/ 650981 h 6105653"/>
              <a:gd name="connsiteX19" fmla="*/ 9648824 w 12191999"/>
              <a:gd name="connsiteY19" fmla="*/ 825429 h 6105653"/>
              <a:gd name="connsiteX20" fmla="*/ 9616678 w 12191999"/>
              <a:gd name="connsiteY20" fmla="*/ 970802 h 6105653"/>
              <a:gd name="connsiteX21" fmla="*/ 9655968 w 12191999"/>
              <a:gd name="connsiteY21" fmla="*/ 1127805 h 6105653"/>
              <a:gd name="connsiteX22" fmla="*/ 9638109 w 12191999"/>
              <a:gd name="connsiteY22" fmla="*/ 1267362 h 6105653"/>
              <a:gd name="connsiteX23" fmla="*/ 9663111 w 12191999"/>
              <a:gd name="connsiteY23" fmla="*/ 1386568 h 6105653"/>
              <a:gd name="connsiteX24" fmla="*/ 9780984 w 12191999"/>
              <a:gd name="connsiteY24" fmla="*/ 1270269 h 6105653"/>
              <a:gd name="connsiteX25" fmla="*/ 9780984 w 12191999"/>
              <a:gd name="connsiteY25" fmla="*/ 1107452 h 6105653"/>
              <a:gd name="connsiteX26" fmla="*/ 9855993 w 12191999"/>
              <a:gd name="connsiteY26" fmla="*/ 991154 h 6105653"/>
              <a:gd name="connsiteX27" fmla="*/ 9991724 w 12191999"/>
              <a:gd name="connsiteY27" fmla="*/ 880670 h 6105653"/>
              <a:gd name="connsiteX28" fmla="*/ 10209609 w 12191999"/>
              <a:gd name="connsiteY28" fmla="*/ 491071 h 6105653"/>
              <a:gd name="connsiteX29" fmla="*/ 10291762 w 12191999"/>
              <a:gd name="connsiteY29" fmla="*/ 421292 h 6105653"/>
              <a:gd name="connsiteX30" fmla="*/ 9973865 w 12191999"/>
              <a:gd name="connsiteY30" fmla="*/ 1531941 h 6105653"/>
              <a:gd name="connsiteX31" fmla="*/ 10106024 w 12191999"/>
              <a:gd name="connsiteY31" fmla="*/ 1188861 h 6105653"/>
              <a:gd name="connsiteX32" fmla="*/ 10081022 w 12191999"/>
              <a:gd name="connsiteY32" fmla="*/ 1421458 h 6105653"/>
              <a:gd name="connsiteX33" fmla="*/ 10170318 w 12191999"/>
              <a:gd name="connsiteY33" fmla="*/ 1549385 h 6105653"/>
              <a:gd name="connsiteX34" fmla="*/ 10198893 w 12191999"/>
              <a:gd name="connsiteY34" fmla="*/ 1549385 h 6105653"/>
              <a:gd name="connsiteX35" fmla="*/ 10281046 w 12191999"/>
              <a:gd name="connsiteY35" fmla="*/ 1453439 h 6105653"/>
              <a:gd name="connsiteX36" fmla="*/ 10334625 w 12191999"/>
              <a:gd name="connsiteY36" fmla="*/ 1398198 h 6105653"/>
              <a:gd name="connsiteX37" fmla="*/ 10527506 w 12191999"/>
              <a:gd name="connsiteY37" fmla="*/ 1247010 h 6105653"/>
              <a:gd name="connsiteX38" fmla="*/ 10548937 w 12191999"/>
              <a:gd name="connsiteY38" fmla="*/ 1354586 h 6105653"/>
              <a:gd name="connsiteX39" fmla="*/ 10588228 w 12191999"/>
              <a:gd name="connsiteY39" fmla="*/ 1395290 h 6105653"/>
              <a:gd name="connsiteX40" fmla="*/ 10645378 w 12191999"/>
              <a:gd name="connsiteY40" fmla="*/ 1366216 h 6105653"/>
              <a:gd name="connsiteX41" fmla="*/ 10820400 w 12191999"/>
              <a:gd name="connsiteY41" fmla="*/ 1031858 h 6105653"/>
              <a:gd name="connsiteX42" fmla="*/ 10956131 w 12191999"/>
              <a:gd name="connsiteY42" fmla="*/ 1005691 h 6105653"/>
              <a:gd name="connsiteX43" fmla="*/ 10977562 w 12191999"/>
              <a:gd name="connsiteY43" fmla="*/ 1069655 h 6105653"/>
              <a:gd name="connsiteX44" fmla="*/ 10966847 w 12191999"/>
              <a:gd name="connsiteY44" fmla="*/ 1142341 h 6105653"/>
              <a:gd name="connsiteX45" fmla="*/ 11074003 w 12191999"/>
              <a:gd name="connsiteY45" fmla="*/ 1084192 h 6105653"/>
              <a:gd name="connsiteX46" fmla="*/ 11181159 w 12191999"/>
              <a:gd name="connsiteY46" fmla="*/ 848688 h 6105653"/>
              <a:gd name="connsiteX47" fmla="*/ 11238309 w 12191999"/>
              <a:gd name="connsiteY47" fmla="*/ 805077 h 6105653"/>
              <a:gd name="connsiteX48" fmla="*/ 11266884 w 12191999"/>
              <a:gd name="connsiteY48" fmla="*/ 863226 h 6105653"/>
              <a:gd name="connsiteX49" fmla="*/ 11277600 w 12191999"/>
              <a:gd name="connsiteY49" fmla="*/ 906838 h 6105653"/>
              <a:gd name="connsiteX50" fmla="*/ 11724084 w 12191999"/>
              <a:gd name="connsiteY50" fmla="*/ 5527 h 6105653"/>
              <a:gd name="connsiteX51" fmla="*/ 11727656 w 12191999"/>
              <a:gd name="connsiteY51" fmla="*/ 209048 h 6105653"/>
              <a:gd name="connsiteX52" fmla="*/ 11656218 w 12191999"/>
              <a:gd name="connsiteY52" fmla="*/ 409663 h 6105653"/>
              <a:gd name="connsiteX53" fmla="*/ 11666934 w 12191999"/>
              <a:gd name="connsiteY53" fmla="*/ 621907 h 6105653"/>
              <a:gd name="connsiteX54" fmla="*/ 11631215 w 12191999"/>
              <a:gd name="connsiteY54" fmla="*/ 822521 h 6105653"/>
              <a:gd name="connsiteX55" fmla="*/ 11631215 w 12191999"/>
              <a:gd name="connsiteY55" fmla="*/ 996969 h 6105653"/>
              <a:gd name="connsiteX56" fmla="*/ 11684793 w 12191999"/>
              <a:gd name="connsiteY56" fmla="*/ 834151 h 6105653"/>
              <a:gd name="connsiteX57" fmla="*/ 11774090 w 12191999"/>
              <a:gd name="connsiteY57" fmla="*/ 773095 h 6105653"/>
              <a:gd name="connsiteX58" fmla="*/ 11856243 w 12191999"/>
              <a:gd name="connsiteY58" fmla="*/ 793447 h 6105653"/>
              <a:gd name="connsiteX59" fmla="*/ 11831240 w 12191999"/>
              <a:gd name="connsiteY59" fmla="*/ 860319 h 6105653"/>
              <a:gd name="connsiteX60" fmla="*/ 11738371 w 12191999"/>
              <a:gd name="connsiteY60" fmla="*/ 938820 h 6105653"/>
              <a:gd name="connsiteX61" fmla="*/ 11795521 w 12191999"/>
              <a:gd name="connsiteY61" fmla="*/ 956264 h 6105653"/>
              <a:gd name="connsiteX62" fmla="*/ 11838384 w 12191999"/>
              <a:gd name="connsiteY62" fmla="*/ 1002784 h 6105653"/>
              <a:gd name="connsiteX63" fmla="*/ 11816952 w 12191999"/>
              <a:gd name="connsiteY63" fmla="*/ 1270269 h 6105653"/>
              <a:gd name="connsiteX64" fmla="*/ 11999118 w 12191999"/>
              <a:gd name="connsiteY64" fmla="*/ 1092915 h 6105653"/>
              <a:gd name="connsiteX65" fmla="*/ 12027693 w 12191999"/>
              <a:gd name="connsiteY65" fmla="*/ 979524 h 6105653"/>
              <a:gd name="connsiteX66" fmla="*/ 12102703 w 12191999"/>
              <a:gd name="connsiteY66" fmla="*/ 953357 h 6105653"/>
              <a:gd name="connsiteX67" fmla="*/ 12120562 w 12191999"/>
              <a:gd name="connsiteY67" fmla="*/ 1005691 h 6105653"/>
              <a:gd name="connsiteX68" fmla="*/ 12056268 w 12191999"/>
              <a:gd name="connsiteY68" fmla="*/ 1267362 h 6105653"/>
              <a:gd name="connsiteX69" fmla="*/ 12081272 w 12191999"/>
              <a:gd name="connsiteY69" fmla="*/ 1310974 h 6105653"/>
              <a:gd name="connsiteX70" fmla="*/ 12191999 w 12191999"/>
              <a:gd name="connsiteY70" fmla="*/ 1008598 h 6105653"/>
              <a:gd name="connsiteX71" fmla="*/ 12191999 w 12191999"/>
              <a:gd name="connsiteY71" fmla="*/ 6105653 h 6105653"/>
              <a:gd name="connsiteX72" fmla="*/ 0 w 12191999"/>
              <a:gd name="connsiteY72" fmla="*/ 6105653 h 6105653"/>
              <a:gd name="connsiteX73" fmla="*/ 0 w 12191999"/>
              <a:gd name="connsiteY73" fmla="*/ 927116 h 6105653"/>
              <a:gd name="connsiteX74" fmla="*/ 61930 w 12191999"/>
              <a:gd name="connsiteY74" fmla="*/ 902578 h 6105653"/>
              <a:gd name="connsiteX75" fmla="*/ 155971 w 12191999"/>
              <a:gd name="connsiteY75" fmla="*/ 883588 h 6105653"/>
              <a:gd name="connsiteX76" fmla="*/ 277414 w 12191999"/>
              <a:gd name="connsiteY76" fmla="*/ 802179 h 6105653"/>
              <a:gd name="connsiteX77" fmla="*/ 638174 w 12191999"/>
              <a:gd name="connsiteY77" fmla="*/ 430025 h 6105653"/>
              <a:gd name="connsiteX78" fmla="*/ 477440 w 12191999"/>
              <a:gd name="connsiteY78" fmla="*/ 784735 h 6105653"/>
              <a:gd name="connsiteX79" fmla="*/ 827483 w 12191999"/>
              <a:gd name="connsiteY79" fmla="*/ 418395 h 6105653"/>
              <a:gd name="connsiteX80" fmla="*/ 956071 w 12191999"/>
              <a:gd name="connsiteY80" fmla="*/ 241040 h 6105653"/>
              <a:gd name="connsiteX81" fmla="*/ 999268 w 12191999"/>
              <a:gd name="connsiteY81" fmla="*/ 192386 h 6105653"/>
              <a:gd name="connsiteX82" fmla="*/ 1031080 w 12191999"/>
              <a:gd name="connsiteY82" fmla="*/ 197429 h 6105653"/>
              <a:gd name="connsiteX83" fmla="*/ 1048940 w 12191999"/>
              <a:gd name="connsiteY83" fmla="*/ 275930 h 6105653"/>
              <a:gd name="connsiteX84" fmla="*/ 1020365 w 12191999"/>
              <a:gd name="connsiteY84" fmla="*/ 517249 h 6105653"/>
              <a:gd name="connsiteX85" fmla="*/ 1256108 w 12191999"/>
              <a:gd name="connsiteY85" fmla="*/ 217780 h 6105653"/>
              <a:gd name="connsiteX86" fmla="*/ 1220389 w 12191999"/>
              <a:gd name="connsiteY86" fmla="*/ 441654 h 6105653"/>
              <a:gd name="connsiteX87" fmla="*/ 1313258 w 12191999"/>
              <a:gd name="connsiteY87" fmla="*/ 505619 h 6105653"/>
              <a:gd name="connsiteX88" fmla="*/ 1463277 w 12191999"/>
              <a:gd name="connsiteY88" fmla="*/ 610287 h 6105653"/>
              <a:gd name="connsiteX89" fmla="*/ 1545430 w 12191999"/>
              <a:gd name="connsiteY89" fmla="*/ 682974 h 6105653"/>
              <a:gd name="connsiteX90" fmla="*/ 1809749 w 12191999"/>
              <a:gd name="connsiteY90" fmla="*/ 712048 h 6105653"/>
              <a:gd name="connsiteX91" fmla="*/ 2099071 w 12191999"/>
              <a:gd name="connsiteY91" fmla="*/ 650992 h 6105653"/>
              <a:gd name="connsiteX92" fmla="*/ 2245518 w 12191999"/>
              <a:gd name="connsiteY92" fmla="*/ 482359 h 6105653"/>
              <a:gd name="connsiteX93" fmla="*/ 2409824 w 12191999"/>
              <a:gd name="connsiteY93" fmla="*/ 531786 h 6105653"/>
              <a:gd name="connsiteX94" fmla="*/ 2309812 w 12191999"/>
              <a:gd name="connsiteY94" fmla="*/ 889403 h 6105653"/>
              <a:gd name="connsiteX95" fmla="*/ 2699146 w 12191999"/>
              <a:gd name="connsiteY95" fmla="*/ 357339 h 6105653"/>
              <a:gd name="connsiteX96" fmla="*/ 2717006 w 12191999"/>
              <a:gd name="connsiteY96" fmla="*/ 447469 h 6105653"/>
              <a:gd name="connsiteX97" fmla="*/ 2938461 w 12191999"/>
              <a:gd name="connsiteY97" fmla="*/ 770197 h 6105653"/>
              <a:gd name="connsiteX98" fmla="*/ 2949178 w 12191999"/>
              <a:gd name="connsiteY98" fmla="*/ 787642 h 6105653"/>
              <a:gd name="connsiteX99" fmla="*/ 3088480 w 12191999"/>
              <a:gd name="connsiteY99" fmla="*/ 842883 h 6105653"/>
              <a:gd name="connsiteX100" fmla="*/ 3109911 w 12191999"/>
              <a:gd name="connsiteY100" fmla="*/ 1017331 h 6105653"/>
              <a:gd name="connsiteX101" fmla="*/ 3077765 w 12191999"/>
              <a:gd name="connsiteY101" fmla="*/ 1162704 h 6105653"/>
              <a:gd name="connsiteX102" fmla="*/ 3117055 w 12191999"/>
              <a:gd name="connsiteY102" fmla="*/ 1319707 h 6105653"/>
              <a:gd name="connsiteX103" fmla="*/ 3099196 w 12191999"/>
              <a:gd name="connsiteY103" fmla="*/ 1459264 h 6105653"/>
              <a:gd name="connsiteX104" fmla="*/ 3124198 w 12191999"/>
              <a:gd name="connsiteY104" fmla="*/ 1578470 h 6105653"/>
              <a:gd name="connsiteX105" fmla="*/ 3242071 w 12191999"/>
              <a:gd name="connsiteY105" fmla="*/ 1462171 h 6105653"/>
              <a:gd name="connsiteX106" fmla="*/ 3242071 w 12191999"/>
              <a:gd name="connsiteY106" fmla="*/ 1299354 h 6105653"/>
              <a:gd name="connsiteX107" fmla="*/ 3317080 w 12191999"/>
              <a:gd name="connsiteY107" fmla="*/ 1183056 h 6105653"/>
              <a:gd name="connsiteX108" fmla="*/ 3452811 w 12191999"/>
              <a:gd name="connsiteY108" fmla="*/ 1072572 h 6105653"/>
              <a:gd name="connsiteX109" fmla="*/ 3670696 w 12191999"/>
              <a:gd name="connsiteY109" fmla="*/ 682973 h 6105653"/>
              <a:gd name="connsiteX110" fmla="*/ 3752849 w 12191999"/>
              <a:gd name="connsiteY110" fmla="*/ 613194 h 6105653"/>
              <a:gd name="connsiteX111" fmla="*/ 3434952 w 12191999"/>
              <a:gd name="connsiteY111" fmla="*/ 1723843 h 6105653"/>
              <a:gd name="connsiteX112" fmla="*/ 3567111 w 12191999"/>
              <a:gd name="connsiteY112" fmla="*/ 1380763 h 6105653"/>
              <a:gd name="connsiteX113" fmla="*/ 3542109 w 12191999"/>
              <a:gd name="connsiteY113" fmla="*/ 1613360 h 6105653"/>
              <a:gd name="connsiteX114" fmla="*/ 3631405 w 12191999"/>
              <a:gd name="connsiteY114" fmla="*/ 1741287 h 6105653"/>
              <a:gd name="connsiteX115" fmla="*/ 3659980 w 12191999"/>
              <a:gd name="connsiteY115" fmla="*/ 1741287 h 6105653"/>
              <a:gd name="connsiteX116" fmla="*/ 3742133 w 12191999"/>
              <a:gd name="connsiteY116" fmla="*/ 1645341 h 6105653"/>
              <a:gd name="connsiteX117" fmla="*/ 3795712 w 12191999"/>
              <a:gd name="connsiteY117" fmla="*/ 1590100 h 6105653"/>
              <a:gd name="connsiteX118" fmla="*/ 3988593 w 12191999"/>
              <a:gd name="connsiteY118" fmla="*/ 1438912 h 6105653"/>
              <a:gd name="connsiteX119" fmla="*/ 4010024 w 12191999"/>
              <a:gd name="connsiteY119" fmla="*/ 1546488 h 6105653"/>
              <a:gd name="connsiteX120" fmla="*/ 4049315 w 12191999"/>
              <a:gd name="connsiteY120" fmla="*/ 1587192 h 6105653"/>
              <a:gd name="connsiteX121" fmla="*/ 4106465 w 12191999"/>
              <a:gd name="connsiteY121" fmla="*/ 1558118 h 6105653"/>
              <a:gd name="connsiteX122" fmla="*/ 4281487 w 12191999"/>
              <a:gd name="connsiteY122" fmla="*/ 1223760 h 6105653"/>
              <a:gd name="connsiteX123" fmla="*/ 4417219 w 12191999"/>
              <a:gd name="connsiteY123" fmla="*/ 1197593 h 6105653"/>
              <a:gd name="connsiteX124" fmla="*/ 4438649 w 12191999"/>
              <a:gd name="connsiteY124" fmla="*/ 1261557 h 6105653"/>
              <a:gd name="connsiteX125" fmla="*/ 4427935 w 12191999"/>
              <a:gd name="connsiteY125" fmla="*/ 1334243 h 6105653"/>
              <a:gd name="connsiteX126" fmla="*/ 4535090 w 12191999"/>
              <a:gd name="connsiteY126" fmla="*/ 1276094 h 6105653"/>
              <a:gd name="connsiteX127" fmla="*/ 4642246 w 12191999"/>
              <a:gd name="connsiteY127" fmla="*/ 1040590 h 6105653"/>
              <a:gd name="connsiteX128" fmla="*/ 4699396 w 12191999"/>
              <a:gd name="connsiteY128" fmla="*/ 996979 h 6105653"/>
              <a:gd name="connsiteX129" fmla="*/ 4727971 w 12191999"/>
              <a:gd name="connsiteY129" fmla="*/ 1055128 h 6105653"/>
              <a:gd name="connsiteX130" fmla="*/ 4738688 w 12191999"/>
              <a:gd name="connsiteY130" fmla="*/ 1098740 h 6105653"/>
              <a:gd name="connsiteX131" fmla="*/ 5185172 w 12191999"/>
              <a:gd name="connsiteY131" fmla="*/ 197429 h 6105653"/>
              <a:gd name="connsiteX132" fmla="*/ 5188744 w 12191999"/>
              <a:gd name="connsiteY132" fmla="*/ 400950 h 6105653"/>
              <a:gd name="connsiteX133" fmla="*/ 5117306 w 12191999"/>
              <a:gd name="connsiteY133" fmla="*/ 601565 h 6105653"/>
              <a:gd name="connsiteX134" fmla="*/ 5128021 w 12191999"/>
              <a:gd name="connsiteY134" fmla="*/ 813809 h 6105653"/>
              <a:gd name="connsiteX135" fmla="*/ 5092302 w 12191999"/>
              <a:gd name="connsiteY135" fmla="*/ 1014423 h 6105653"/>
              <a:gd name="connsiteX136" fmla="*/ 5092302 w 12191999"/>
              <a:gd name="connsiteY136" fmla="*/ 1188871 h 6105653"/>
              <a:gd name="connsiteX137" fmla="*/ 5145880 w 12191999"/>
              <a:gd name="connsiteY137" fmla="*/ 1026053 h 6105653"/>
              <a:gd name="connsiteX138" fmla="*/ 5235177 w 12191999"/>
              <a:gd name="connsiteY138" fmla="*/ 964997 h 6105653"/>
              <a:gd name="connsiteX139" fmla="*/ 5317331 w 12191999"/>
              <a:gd name="connsiteY139" fmla="*/ 985349 h 6105653"/>
              <a:gd name="connsiteX140" fmla="*/ 5292327 w 12191999"/>
              <a:gd name="connsiteY140" fmla="*/ 1052221 h 6105653"/>
              <a:gd name="connsiteX141" fmla="*/ 5199458 w 12191999"/>
              <a:gd name="connsiteY141" fmla="*/ 1130722 h 6105653"/>
              <a:gd name="connsiteX142" fmla="*/ 5256608 w 12191999"/>
              <a:gd name="connsiteY142" fmla="*/ 1148166 h 6105653"/>
              <a:gd name="connsiteX143" fmla="*/ 5299471 w 12191999"/>
              <a:gd name="connsiteY143" fmla="*/ 1194686 h 6105653"/>
              <a:gd name="connsiteX144" fmla="*/ 5278039 w 12191999"/>
              <a:gd name="connsiteY144" fmla="*/ 1462171 h 6105653"/>
              <a:gd name="connsiteX145" fmla="*/ 5460205 w 12191999"/>
              <a:gd name="connsiteY145" fmla="*/ 1284817 h 6105653"/>
              <a:gd name="connsiteX146" fmla="*/ 5488780 w 12191999"/>
              <a:gd name="connsiteY146" fmla="*/ 1171426 h 6105653"/>
              <a:gd name="connsiteX147" fmla="*/ 5539513 w 12191999"/>
              <a:gd name="connsiteY147" fmla="*/ 1140353 h 6105653"/>
              <a:gd name="connsiteX148" fmla="*/ 5552720 w 12191999"/>
              <a:gd name="connsiteY148" fmla="*/ 1143022 h 6105653"/>
              <a:gd name="connsiteX149" fmla="*/ 5574208 w 12191999"/>
              <a:gd name="connsiteY149" fmla="*/ 1115811 h 6105653"/>
              <a:gd name="connsiteX150" fmla="*/ 5734050 w 12191999"/>
              <a:gd name="connsiteY150" fmla="*/ 1075470 h 6105653"/>
              <a:gd name="connsiteX151" fmla="*/ 5798343 w 12191999"/>
              <a:gd name="connsiteY151" fmla="*/ 1020228 h 6105653"/>
              <a:gd name="connsiteX152" fmla="*/ 5884068 w 12191999"/>
              <a:gd name="connsiteY152" fmla="*/ 883578 h 6105653"/>
              <a:gd name="connsiteX153" fmla="*/ 6066234 w 12191999"/>
              <a:gd name="connsiteY153" fmla="*/ 645166 h 6105653"/>
              <a:gd name="connsiteX154" fmla="*/ 6109096 w 12191999"/>
              <a:gd name="connsiteY154" fmla="*/ 732391 h 6105653"/>
              <a:gd name="connsiteX155" fmla="*/ 5998368 w 12191999"/>
              <a:gd name="connsiteY155" fmla="*/ 985338 h 6105653"/>
              <a:gd name="connsiteX156" fmla="*/ 5969793 w 12191999"/>
              <a:gd name="connsiteY156" fmla="*/ 1168509 h 6105653"/>
              <a:gd name="connsiteX157" fmla="*/ 6162674 w 12191999"/>
              <a:gd name="connsiteY157" fmla="*/ 909745 h 6105653"/>
              <a:gd name="connsiteX158" fmla="*/ 6412705 w 12191999"/>
              <a:gd name="connsiteY158" fmla="*/ 659704 h 6105653"/>
              <a:gd name="connsiteX159" fmla="*/ 6366271 w 12191999"/>
              <a:gd name="connsiteY159" fmla="*/ 851596 h 6105653"/>
              <a:gd name="connsiteX160" fmla="*/ 6398418 w 12191999"/>
              <a:gd name="connsiteY160" fmla="*/ 860319 h 6105653"/>
              <a:gd name="connsiteX161" fmla="*/ 6694884 w 12191999"/>
              <a:gd name="connsiteY161" fmla="*/ 691686 h 6105653"/>
              <a:gd name="connsiteX162" fmla="*/ 6816327 w 12191999"/>
              <a:gd name="connsiteY162" fmla="*/ 610277 h 6105653"/>
              <a:gd name="connsiteX163" fmla="*/ 7177087 w 12191999"/>
              <a:gd name="connsiteY163" fmla="*/ 238123 h 6105653"/>
              <a:gd name="connsiteX164" fmla="*/ 7016353 w 12191999"/>
              <a:gd name="connsiteY164" fmla="*/ 592833 h 6105653"/>
              <a:gd name="connsiteX165" fmla="*/ 7366396 w 12191999"/>
              <a:gd name="connsiteY165" fmla="*/ 226493 h 6105653"/>
              <a:gd name="connsiteX166" fmla="*/ 7494984 w 12191999"/>
              <a:gd name="connsiteY166" fmla="*/ 49138 h 6105653"/>
              <a:gd name="connsiteX167" fmla="*/ 7538181 w 12191999"/>
              <a:gd name="connsiteY167" fmla="*/ 484 h 6105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</a:cxnLst>
            <a:rect l="l" t="t" r="r" b="b"/>
            <a:pathLst>
              <a:path w="12191999" h="6105653">
                <a:moveTo>
                  <a:pt x="7538181" y="484"/>
                </a:moveTo>
                <a:cubicBezTo>
                  <a:pt x="7546999" y="-833"/>
                  <a:pt x="7557492" y="439"/>
                  <a:pt x="7569993" y="5527"/>
                </a:cubicBezTo>
                <a:cubicBezTo>
                  <a:pt x="7612855" y="22971"/>
                  <a:pt x="7598567" y="54953"/>
                  <a:pt x="7587853" y="84028"/>
                </a:cubicBezTo>
                <a:cubicBezTo>
                  <a:pt x="7559278" y="153806"/>
                  <a:pt x="7559278" y="229401"/>
                  <a:pt x="7559278" y="325347"/>
                </a:cubicBezTo>
                <a:cubicBezTo>
                  <a:pt x="7695009" y="243938"/>
                  <a:pt x="7652146" y="95658"/>
                  <a:pt x="7795021" y="25878"/>
                </a:cubicBezTo>
                <a:cubicBezTo>
                  <a:pt x="7820024" y="113102"/>
                  <a:pt x="7770018" y="179974"/>
                  <a:pt x="7759302" y="249752"/>
                </a:cubicBezTo>
                <a:cubicBezTo>
                  <a:pt x="7748587" y="313717"/>
                  <a:pt x="7773590" y="328254"/>
                  <a:pt x="7852171" y="313717"/>
                </a:cubicBezTo>
                <a:cubicBezTo>
                  <a:pt x="7973615" y="290457"/>
                  <a:pt x="8034337" y="325347"/>
                  <a:pt x="8002190" y="418385"/>
                </a:cubicBezTo>
                <a:cubicBezTo>
                  <a:pt x="7970043" y="505609"/>
                  <a:pt x="8016478" y="514331"/>
                  <a:pt x="8084343" y="491072"/>
                </a:cubicBezTo>
                <a:cubicBezTo>
                  <a:pt x="8184355" y="456182"/>
                  <a:pt x="8262937" y="493979"/>
                  <a:pt x="8348662" y="520146"/>
                </a:cubicBezTo>
                <a:cubicBezTo>
                  <a:pt x="8477249" y="560851"/>
                  <a:pt x="8541543" y="543406"/>
                  <a:pt x="8637984" y="459090"/>
                </a:cubicBezTo>
                <a:cubicBezTo>
                  <a:pt x="8691561" y="409663"/>
                  <a:pt x="8737996" y="360236"/>
                  <a:pt x="8784431" y="290457"/>
                </a:cubicBezTo>
                <a:cubicBezTo>
                  <a:pt x="8809434" y="450367"/>
                  <a:pt x="8895158" y="284642"/>
                  <a:pt x="8948737" y="339884"/>
                </a:cubicBezTo>
                <a:cubicBezTo>
                  <a:pt x="8970168" y="453274"/>
                  <a:pt x="8798717" y="543406"/>
                  <a:pt x="8848725" y="697501"/>
                </a:cubicBezTo>
                <a:cubicBezTo>
                  <a:pt x="8995171" y="511424"/>
                  <a:pt x="9041606" y="302087"/>
                  <a:pt x="9238059" y="165437"/>
                </a:cubicBezTo>
                <a:cubicBezTo>
                  <a:pt x="9280921" y="197419"/>
                  <a:pt x="9238059" y="229401"/>
                  <a:pt x="9255919" y="255567"/>
                </a:cubicBezTo>
                <a:cubicBezTo>
                  <a:pt x="9266634" y="255567"/>
                  <a:pt x="9198767" y="560851"/>
                  <a:pt x="9477374" y="578295"/>
                </a:cubicBezTo>
                <a:cubicBezTo>
                  <a:pt x="9477374" y="584110"/>
                  <a:pt x="9477374" y="589925"/>
                  <a:pt x="9488091" y="595740"/>
                </a:cubicBezTo>
                <a:cubicBezTo>
                  <a:pt x="9527380" y="627722"/>
                  <a:pt x="9620249" y="598648"/>
                  <a:pt x="9627393" y="650981"/>
                </a:cubicBezTo>
                <a:cubicBezTo>
                  <a:pt x="9634537" y="709131"/>
                  <a:pt x="9666684" y="764373"/>
                  <a:pt x="9648824" y="825429"/>
                </a:cubicBezTo>
                <a:cubicBezTo>
                  <a:pt x="9634537" y="871948"/>
                  <a:pt x="9616678" y="921374"/>
                  <a:pt x="9616678" y="970802"/>
                </a:cubicBezTo>
                <a:cubicBezTo>
                  <a:pt x="9616678" y="1023136"/>
                  <a:pt x="9495233" y="1095822"/>
                  <a:pt x="9655968" y="1127805"/>
                </a:cubicBezTo>
                <a:cubicBezTo>
                  <a:pt x="9663111" y="1127805"/>
                  <a:pt x="9645252" y="1217935"/>
                  <a:pt x="9638109" y="1267362"/>
                </a:cubicBezTo>
                <a:cubicBezTo>
                  <a:pt x="9630965" y="1308066"/>
                  <a:pt x="9598818" y="1357494"/>
                  <a:pt x="9663111" y="1386568"/>
                </a:cubicBezTo>
                <a:cubicBezTo>
                  <a:pt x="9702403" y="1401105"/>
                  <a:pt x="9773840" y="1331326"/>
                  <a:pt x="9780984" y="1270269"/>
                </a:cubicBezTo>
                <a:cubicBezTo>
                  <a:pt x="9788127" y="1215028"/>
                  <a:pt x="9795271" y="1159787"/>
                  <a:pt x="9780984" y="1107452"/>
                </a:cubicBezTo>
                <a:cubicBezTo>
                  <a:pt x="9763125" y="1043488"/>
                  <a:pt x="9791699" y="1008598"/>
                  <a:pt x="9855993" y="991154"/>
                </a:cubicBezTo>
                <a:cubicBezTo>
                  <a:pt x="9923858" y="970802"/>
                  <a:pt x="9959577" y="933005"/>
                  <a:pt x="9991724" y="880670"/>
                </a:cubicBezTo>
                <a:cubicBezTo>
                  <a:pt x="10070305" y="752742"/>
                  <a:pt x="10163174" y="630630"/>
                  <a:pt x="10209609" y="491071"/>
                </a:cubicBezTo>
                <a:cubicBezTo>
                  <a:pt x="10216753" y="464905"/>
                  <a:pt x="10231040" y="432923"/>
                  <a:pt x="10291762" y="421292"/>
                </a:cubicBezTo>
                <a:cubicBezTo>
                  <a:pt x="10198893" y="799262"/>
                  <a:pt x="9959577" y="1142341"/>
                  <a:pt x="9973865" y="1531941"/>
                </a:cubicBezTo>
                <a:cubicBezTo>
                  <a:pt x="10048874" y="1427272"/>
                  <a:pt x="10052446" y="1302252"/>
                  <a:pt x="10106024" y="1188861"/>
                </a:cubicBezTo>
                <a:cubicBezTo>
                  <a:pt x="10145315" y="1270269"/>
                  <a:pt x="10102453" y="1345863"/>
                  <a:pt x="10081022" y="1421458"/>
                </a:cubicBezTo>
                <a:cubicBezTo>
                  <a:pt x="10063162" y="1485421"/>
                  <a:pt x="10059590" y="1543570"/>
                  <a:pt x="10170318" y="1549385"/>
                </a:cubicBezTo>
                <a:cubicBezTo>
                  <a:pt x="10181034" y="1549385"/>
                  <a:pt x="10188178" y="1549385"/>
                  <a:pt x="10198893" y="1549385"/>
                </a:cubicBezTo>
                <a:cubicBezTo>
                  <a:pt x="10245327" y="1526126"/>
                  <a:pt x="10266759" y="1494144"/>
                  <a:pt x="10281046" y="1453439"/>
                </a:cubicBezTo>
                <a:cubicBezTo>
                  <a:pt x="10288190" y="1430180"/>
                  <a:pt x="10302477" y="1398198"/>
                  <a:pt x="10334625" y="1398198"/>
                </a:cubicBezTo>
                <a:cubicBezTo>
                  <a:pt x="10456068" y="1401105"/>
                  <a:pt x="10491787" y="1322604"/>
                  <a:pt x="10527506" y="1247010"/>
                </a:cubicBezTo>
                <a:cubicBezTo>
                  <a:pt x="10588228" y="1287714"/>
                  <a:pt x="10545365" y="1322604"/>
                  <a:pt x="10548937" y="1354586"/>
                </a:cubicBezTo>
                <a:cubicBezTo>
                  <a:pt x="10552509" y="1374938"/>
                  <a:pt x="10556080" y="1395290"/>
                  <a:pt x="10588228" y="1395290"/>
                </a:cubicBezTo>
                <a:cubicBezTo>
                  <a:pt x="10613230" y="1395290"/>
                  <a:pt x="10645378" y="1386568"/>
                  <a:pt x="10645378" y="1366216"/>
                </a:cubicBezTo>
                <a:cubicBezTo>
                  <a:pt x="10648949" y="1238288"/>
                  <a:pt x="10820400" y="1165601"/>
                  <a:pt x="10820400" y="1031858"/>
                </a:cubicBezTo>
                <a:cubicBezTo>
                  <a:pt x="10820400" y="950449"/>
                  <a:pt x="10916840" y="1072563"/>
                  <a:pt x="10956131" y="1005691"/>
                </a:cubicBezTo>
                <a:cubicBezTo>
                  <a:pt x="10966847" y="991154"/>
                  <a:pt x="10981133" y="1046395"/>
                  <a:pt x="10977562" y="1069655"/>
                </a:cubicBezTo>
                <a:cubicBezTo>
                  <a:pt x="10973991" y="1092915"/>
                  <a:pt x="10948987" y="1113267"/>
                  <a:pt x="10966847" y="1142341"/>
                </a:cubicBezTo>
                <a:cubicBezTo>
                  <a:pt x="11031140" y="1156879"/>
                  <a:pt x="11056143" y="1119081"/>
                  <a:pt x="11074003" y="1084192"/>
                </a:cubicBezTo>
                <a:cubicBezTo>
                  <a:pt x="11116865" y="1008598"/>
                  <a:pt x="11166871" y="933005"/>
                  <a:pt x="11181159" y="848688"/>
                </a:cubicBezTo>
                <a:cubicBezTo>
                  <a:pt x="11184730" y="819614"/>
                  <a:pt x="11202590" y="802169"/>
                  <a:pt x="11238309" y="805077"/>
                </a:cubicBezTo>
                <a:cubicBezTo>
                  <a:pt x="11284744" y="810891"/>
                  <a:pt x="11270456" y="839966"/>
                  <a:pt x="11266884" y="863226"/>
                </a:cubicBezTo>
                <a:cubicBezTo>
                  <a:pt x="11263312" y="877763"/>
                  <a:pt x="11252596" y="892300"/>
                  <a:pt x="11277600" y="906838"/>
                </a:cubicBezTo>
                <a:cubicBezTo>
                  <a:pt x="11531203" y="566666"/>
                  <a:pt x="11516915" y="386403"/>
                  <a:pt x="11724084" y="5527"/>
                </a:cubicBezTo>
                <a:cubicBezTo>
                  <a:pt x="11763375" y="89842"/>
                  <a:pt x="11734800" y="150899"/>
                  <a:pt x="11727656" y="209048"/>
                </a:cubicBezTo>
                <a:cubicBezTo>
                  <a:pt x="11709796" y="354421"/>
                  <a:pt x="11677649" y="264290"/>
                  <a:pt x="11656218" y="409663"/>
                </a:cubicBezTo>
                <a:cubicBezTo>
                  <a:pt x="11645503" y="479442"/>
                  <a:pt x="11609784" y="543406"/>
                  <a:pt x="11666934" y="621907"/>
                </a:cubicBezTo>
                <a:cubicBezTo>
                  <a:pt x="11706225" y="674241"/>
                  <a:pt x="11663362" y="758557"/>
                  <a:pt x="11631215" y="822521"/>
                </a:cubicBezTo>
                <a:cubicBezTo>
                  <a:pt x="11602640" y="874856"/>
                  <a:pt x="11595497" y="927190"/>
                  <a:pt x="11631215" y="996969"/>
                </a:cubicBezTo>
                <a:cubicBezTo>
                  <a:pt x="11652646" y="933005"/>
                  <a:pt x="11670505" y="883578"/>
                  <a:pt x="11684793" y="834151"/>
                </a:cubicBezTo>
                <a:cubicBezTo>
                  <a:pt x="11695509" y="793447"/>
                  <a:pt x="11720512" y="770187"/>
                  <a:pt x="11774090" y="773095"/>
                </a:cubicBezTo>
                <a:cubicBezTo>
                  <a:pt x="11802665" y="773095"/>
                  <a:pt x="11841956" y="764373"/>
                  <a:pt x="11856243" y="793447"/>
                </a:cubicBezTo>
                <a:cubicBezTo>
                  <a:pt x="11870531" y="816706"/>
                  <a:pt x="11856243" y="848688"/>
                  <a:pt x="11831240" y="860319"/>
                </a:cubicBezTo>
                <a:cubicBezTo>
                  <a:pt x="11784806" y="874856"/>
                  <a:pt x="11741944" y="889393"/>
                  <a:pt x="11738371" y="938820"/>
                </a:cubicBezTo>
                <a:cubicBezTo>
                  <a:pt x="11731228" y="1005691"/>
                  <a:pt x="11759802" y="967894"/>
                  <a:pt x="11795521" y="956264"/>
                </a:cubicBezTo>
                <a:cubicBezTo>
                  <a:pt x="11834812" y="944634"/>
                  <a:pt x="11845527" y="979524"/>
                  <a:pt x="11838384" y="1002784"/>
                </a:cubicBezTo>
                <a:cubicBezTo>
                  <a:pt x="11806237" y="1090007"/>
                  <a:pt x="11863387" y="1180138"/>
                  <a:pt x="11816952" y="1270269"/>
                </a:cubicBezTo>
                <a:cubicBezTo>
                  <a:pt x="11931252" y="1247010"/>
                  <a:pt x="11981259" y="1197583"/>
                  <a:pt x="11999118" y="1092915"/>
                </a:cubicBezTo>
                <a:cubicBezTo>
                  <a:pt x="12002690" y="1055118"/>
                  <a:pt x="11995547" y="1014413"/>
                  <a:pt x="12027693" y="979524"/>
                </a:cubicBezTo>
                <a:cubicBezTo>
                  <a:pt x="12045553" y="959172"/>
                  <a:pt x="12066984" y="938820"/>
                  <a:pt x="12102703" y="953357"/>
                </a:cubicBezTo>
                <a:cubicBezTo>
                  <a:pt x="12127705" y="962080"/>
                  <a:pt x="12127705" y="985338"/>
                  <a:pt x="12120562" y="1005691"/>
                </a:cubicBezTo>
                <a:cubicBezTo>
                  <a:pt x="12081272" y="1090007"/>
                  <a:pt x="12070555" y="1180138"/>
                  <a:pt x="12056268" y="1267362"/>
                </a:cubicBezTo>
                <a:cubicBezTo>
                  <a:pt x="12052697" y="1281899"/>
                  <a:pt x="12045553" y="1296437"/>
                  <a:pt x="12081272" y="1310974"/>
                </a:cubicBezTo>
                <a:cubicBezTo>
                  <a:pt x="12113418" y="1209213"/>
                  <a:pt x="12156280" y="1110359"/>
                  <a:pt x="12191999" y="1008598"/>
                </a:cubicBezTo>
                <a:lnTo>
                  <a:pt x="12191999" y="6105653"/>
                </a:lnTo>
                <a:lnTo>
                  <a:pt x="0" y="6105653"/>
                </a:lnTo>
                <a:lnTo>
                  <a:pt x="0" y="927116"/>
                </a:lnTo>
                <a:lnTo>
                  <a:pt x="61930" y="902578"/>
                </a:lnTo>
                <a:cubicBezTo>
                  <a:pt x="91454" y="894128"/>
                  <a:pt x="122931" y="887949"/>
                  <a:pt x="155971" y="883588"/>
                </a:cubicBezTo>
                <a:cubicBezTo>
                  <a:pt x="223837" y="877773"/>
                  <a:pt x="245268" y="839976"/>
                  <a:pt x="277414" y="802179"/>
                </a:cubicBezTo>
                <a:cubicBezTo>
                  <a:pt x="388143" y="674251"/>
                  <a:pt x="488155" y="537601"/>
                  <a:pt x="638174" y="430025"/>
                </a:cubicBezTo>
                <a:cubicBezTo>
                  <a:pt x="620315" y="555046"/>
                  <a:pt x="520302" y="653899"/>
                  <a:pt x="477440" y="784735"/>
                </a:cubicBezTo>
                <a:cubicBezTo>
                  <a:pt x="641746" y="680066"/>
                  <a:pt x="727471" y="543415"/>
                  <a:pt x="827483" y="418395"/>
                </a:cubicBezTo>
                <a:cubicBezTo>
                  <a:pt x="873917" y="360246"/>
                  <a:pt x="931068" y="307912"/>
                  <a:pt x="956071" y="241040"/>
                </a:cubicBezTo>
                <a:cubicBezTo>
                  <a:pt x="961429" y="223595"/>
                  <a:pt x="972814" y="196338"/>
                  <a:pt x="999268" y="192386"/>
                </a:cubicBezTo>
                <a:cubicBezTo>
                  <a:pt x="1008086" y="191069"/>
                  <a:pt x="1018579" y="192341"/>
                  <a:pt x="1031080" y="197429"/>
                </a:cubicBezTo>
                <a:cubicBezTo>
                  <a:pt x="1073942" y="214873"/>
                  <a:pt x="1059654" y="246855"/>
                  <a:pt x="1048940" y="275930"/>
                </a:cubicBezTo>
                <a:cubicBezTo>
                  <a:pt x="1020365" y="345708"/>
                  <a:pt x="1020365" y="421303"/>
                  <a:pt x="1020365" y="517249"/>
                </a:cubicBezTo>
                <a:cubicBezTo>
                  <a:pt x="1156096" y="435840"/>
                  <a:pt x="1113233" y="287560"/>
                  <a:pt x="1256108" y="217780"/>
                </a:cubicBezTo>
                <a:cubicBezTo>
                  <a:pt x="1281111" y="305004"/>
                  <a:pt x="1231105" y="371876"/>
                  <a:pt x="1220389" y="441654"/>
                </a:cubicBezTo>
                <a:cubicBezTo>
                  <a:pt x="1209674" y="505619"/>
                  <a:pt x="1234677" y="520156"/>
                  <a:pt x="1313258" y="505619"/>
                </a:cubicBezTo>
                <a:cubicBezTo>
                  <a:pt x="1434702" y="482359"/>
                  <a:pt x="1495424" y="517249"/>
                  <a:pt x="1463277" y="610287"/>
                </a:cubicBezTo>
                <a:cubicBezTo>
                  <a:pt x="1431130" y="697511"/>
                  <a:pt x="1477565" y="706233"/>
                  <a:pt x="1545430" y="682974"/>
                </a:cubicBezTo>
                <a:cubicBezTo>
                  <a:pt x="1645442" y="648084"/>
                  <a:pt x="1724024" y="685881"/>
                  <a:pt x="1809749" y="712048"/>
                </a:cubicBezTo>
                <a:cubicBezTo>
                  <a:pt x="1938336" y="752753"/>
                  <a:pt x="2002630" y="735308"/>
                  <a:pt x="2099071" y="650992"/>
                </a:cubicBezTo>
                <a:cubicBezTo>
                  <a:pt x="2152648" y="601565"/>
                  <a:pt x="2199083" y="552138"/>
                  <a:pt x="2245518" y="482359"/>
                </a:cubicBezTo>
                <a:cubicBezTo>
                  <a:pt x="2270521" y="642269"/>
                  <a:pt x="2356245" y="476544"/>
                  <a:pt x="2409824" y="531786"/>
                </a:cubicBezTo>
                <a:cubicBezTo>
                  <a:pt x="2431255" y="645176"/>
                  <a:pt x="2259804" y="735308"/>
                  <a:pt x="2309812" y="889403"/>
                </a:cubicBezTo>
                <a:cubicBezTo>
                  <a:pt x="2456258" y="703326"/>
                  <a:pt x="2502693" y="493989"/>
                  <a:pt x="2699146" y="357339"/>
                </a:cubicBezTo>
                <a:cubicBezTo>
                  <a:pt x="2742008" y="389321"/>
                  <a:pt x="2699146" y="421303"/>
                  <a:pt x="2717006" y="447469"/>
                </a:cubicBezTo>
                <a:cubicBezTo>
                  <a:pt x="2727721" y="447469"/>
                  <a:pt x="2659854" y="752753"/>
                  <a:pt x="2938461" y="770197"/>
                </a:cubicBezTo>
                <a:cubicBezTo>
                  <a:pt x="2938461" y="776012"/>
                  <a:pt x="2938461" y="781827"/>
                  <a:pt x="2949178" y="787642"/>
                </a:cubicBezTo>
                <a:cubicBezTo>
                  <a:pt x="2988467" y="819624"/>
                  <a:pt x="3081336" y="790550"/>
                  <a:pt x="3088480" y="842883"/>
                </a:cubicBezTo>
                <a:cubicBezTo>
                  <a:pt x="3095624" y="901033"/>
                  <a:pt x="3127771" y="956275"/>
                  <a:pt x="3109911" y="1017331"/>
                </a:cubicBezTo>
                <a:cubicBezTo>
                  <a:pt x="3095624" y="1063850"/>
                  <a:pt x="3077765" y="1113276"/>
                  <a:pt x="3077765" y="1162704"/>
                </a:cubicBezTo>
                <a:cubicBezTo>
                  <a:pt x="3077765" y="1215038"/>
                  <a:pt x="2956320" y="1287724"/>
                  <a:pt x="3117055" y="1319707"/>
                </a:cubicBezTo>
                <a:cubicBezTo>
                  <a:pt x="3124198" y="1319707"/>
                  <a:pt x="3106339" y="1409837"/>
                  <a:pt x="3099196" y="1459264"/>
                </a:cubicBezTo>
                <a:cubicBezTo>
                  <a:pt x="3092052" y="1499968"/>
                  <a:pt x="3059905" y="1549396"/>
                  <a:pt x="3124198" y="1578470"/>
                </a:cubicBezTo>
                <a:cubicBezTo>
                  <a:pt x="3163490" y="1593007"/>
                  <a:pt x="3234927" y="1523228"/>
                  <a:pt x="3242071" y="1462171"/>
                </a:cubicBezTo>
                <a:cubicBezTo>
                  <a:pt x="3249214" y="1406930"/>
                  <a:pt x="3256358" y="1351689"/>
                  <a:pt x="3242071" y="1299354"/>
                </a:cubicBezTo>
                <a:cubicBezTo>
                  <a:pt x="3224212" y="1235390"/>
                  <a:pt x="3252786" y="1200500"/>
                  <a:pt x="3317080" y="1183056"/>
                </a:cubicBezTo>
                <a:cubicBezTo>
                  <a:pt x="3384945" y="1162704"/>
                  <a:pt x="3420664" y="1124907"/>
                  <a:pt x="3452811" y="1072572"/>
                </a:cubicBezTo>
                <a:cubicBezTo>
                  <a:pt x="3531392" y="944644"/>
                  <a:pt x="3624261" y="822532"/>
                  <a:pt x="3670696" y="682973"/>
                </a:cubicBezTo>
                <a:cubicBezTo>
                  <a:pt x="3677840" y="656807"/>
                  <a:pt x="3692127" y="624825"/>
                  <a:pt x="3752849" y="613194"/>
                </a:cubicBezTo>
                <a:cubicBezTo>
                  <a:pt x="3659980" y="991164"/>
                  <a:pt x="3420664" y="1334243"/>
                  <a:pt x="3434952" y="1723843"/>
                </a:cubicBezTo>
                <a:cubicBezTo>
                  <a:pt x="3509961" y="1619174"/>
                  <a:pt x="3513533" y="1494154"/>
                  <a:pt x="3567111" y="1380763"/>
                </a:cubicBezTo>
                <a:cubicBezTo>
                  <a:pt x="3606402" y="1462171"/>
                  <a:pt x="3563540" y="1537765"/>
                  <a:pt x="3542109" y="1613360"/>
                </a:cubicBezTo>
                <a:cubicBezTo>
                  <a:pt x="3524249" y="1677323"/>
                  <a:pt x="3520677" y="1735472"/>
                  <a:pt x="3631405" y="1741287"/>
                </a:cubicBezTo>
                <a:cubicBezTo>
                  <a:pt x="3642121" y="1741287"/>
                  <a:pt x="3649265" y="1741287"/>
                  <a:pt x="3659980" y="1741287"/>
                </a:cubicBezTo>
                <a:cubicBezTo>
                  <a:pt x="3706414" y="1718028"/>
                  <a:pt x="3727846" y="1686046"/>
                  <a:pt x="3742133" y="1645341"/>
                </a:cubicBezTo>
                <a:cubicBezTo>
                  <a:pt x="3749277" y="1622082"/>
                  <a:pt x="3763564" y="1590100"/>
                  <a:pt x="3795712" y="1590100"/>
                </a:cubicBezTo>
                <a:cubicBezTo>
                  <a:pt x="3917155" y="1593007"/>
                  <a:pt x="3952874" y="1514506"/>
                  <a:pt x="3988593" y="1438912"/>
                </a:cubicBezTo>
                <a:cubicBezTo>
                  <a:pt x="4049315" y="1479616"/>
                  <a:pt x="4006452" y="1514506"/>
                  <a:pt x="4010024" y="1546488"/>
                </a:cubicBezTo>
                <a:cubicBezTo>
                  <a:pt x="4013596" y="1566840"/>
                  <a:pt x="4017167" y="1587192"/>
                  <a:pt x="4049315" y="1587192"/>
                </a:cubicBezTo>
                <a:cubicBezTo>
                  <a:pt x="4074317" y="1587192"/>
                  <a:pt x="4106465" y="1578470"/>
                  <a:pt x="4106465" y="1558118"/>
                </a:cubicBezTo>
                <a:cubicBezTo>
                  <a:pt x="4110036" y="1430190"/>
                  <a:pt x="4281487" y="1357503"/>
                  <a:pt x="4281487" y="1223760"/>
                </a:cubicBezTo>
                <a:cubicBezTo>
                  <a:pt x="4281487" y="1142351"/>
                  <a:pt x="4377927" y="1264465"/>
                  <a:pt x="4417219" y="1197593"/>
                </a:cubicBezTo>
                <a:cubicBezTo>
                  <a:pt x="4427935" y="1183056"/>
                  <a:pt x="4442220" y="1238297"/>
                  <a:pt x="4438649" y="1261557"/>
                </a:cubicBezTo>
                <a:cubicBezTo>
                  <a:pt x="4435078" y="1284817"/>
                  <a:pt x="4410074" y="1305169"/>
                  <a:pt x="4427935" y="1334243"/>
                </a:cubicBezTo>
                <a:cubicBezTo>
                  <a:pt x="4492228" y="1348781"/>
                  <a:pt x="4517230" y="1310983"/>
                  <a:pt x="4535090" y="1276094"/>
                </a:cubicBezTo>
                <a:cubicBezTo>
                  <a:pt x="4577952" y="1200500"/>
                  <a:pt x="4627958" y="1124907"/>
                  <a:pt x="4642246" y="1040590"/>
                </a:cubicBezTo>
                <a:cubicBezTo>
                  <a:pt x="4645817" y="1011516"/>
                  <a:pt x="4663677" y="994071"/>
                  <a:pt x="4699396" y="996979"/>
                </a:cubicBezTo>
                <a:cubicBezTo>
                  <a:pt x="4745832" y="1002793"/>
                  <a:pt x="4731544" y="1031868"/>
                  <a:pt x="4727971" y="1055128"/>
                </a:cubicBezTo>
                <a:cubicBezTo>
                  <a:pt x="4724399" y="1069665"/>
                  <a:pt x="4713683" y="1084202"/>
                  <a:pt x="4738688" y="1098740"/>
                </a:cubicBezTo>
                <a:cubicBezTo>
                  <a:pt x="4992291" y="758568"/>
                  <a:pt x="4978002" y="578305"/>
                  <a:pt x="5185172" y="197429"/>
                </a:cubicBezTo>
                <a:cubicBezTo>
                  <a:pt x="5224462" y="281744"/>
                  <a:pt x="5195887" y="342801"/>
                  <a:pt x="5188744" y="400950"/>
                </a:cubicBezTo>
                <a:cubicBezTo>
                  <a:pt x="5170883" y="546323"/>
                  <a:pt x="5138736" y="456192"/>
                  <a:pt x="5117306" y="601565"/>
                </a:cubicBezTo>
                <a:cubicBezTo>
                  <a:pt x="5106590" y="671344"/>
                  <a:pt x="5070871" y="735308"/>
                  <a:pt x="5128021" y="813809"/>
                </a:cubicBezTo>
                <a:cubicBezTo>
                  <a:pt x="5167312" y="866143"/>
                  <a:pt x="5124450" y="950459"/>
                  <a:pt x="5092302" y="1014423"/>
                </a:cubicBezTo>
                <a:cubicBezTo>
                  <a:pt x="5063727" y="1066758"/>
                  <a:pt x="5056585" y="1119092"/>
                  <a:pt x="5092302" y="1188871"/>
                </a:cubicBezTo>
                <a:cubicBezTo>
                  <a:pt x="5113734" y="1124907"/>
                  <a:pt x="5131592" y="1075480"/>
                  <a:pt x="5145880" y="1026053"/>
                </a:cubicBezTo>
                <a:cubicBezTo>
                  <a:pt x="5156596" y="985349"/>
                  <a:pt x="5181600" y="962089"/>
                  <a:pt x="5235177" y="964997"/>
                </a:cubicBezTo>
                <a:cubicBezTo>
                  <a:pt x="5263752" y="964997"/>
                  <a:pt x="5303044" y="956275"/>
                  <a:pt x="5317331" y="985349"/>
                </a:cubicBezTo>
                <a:cubicBezTo>
                  <a:pt x="5331618" y="1008608"/>
                  <a:pt x="5317331" y="1040590"/>
                  <a:pt x="5292327" y="1052221"/>
                </a:cubicBezTo>
                <a:cubicBezTo>
                  <a:pt x="5245894" y="1066758"/>
                  <a:pt x="5203031" y="1081295"/>
                  <a:pt x="5199458" y="1130722"/>
                </a:cubicBezTo>
                <a:cubicBezTo>
                  <a:pt x="5192315" y="1197593"/>
                  <a:pt x="5220889" y="1159796"/>
                  <a:pt x="5256608" y="1148166"/>
                </a:cubicBezTo>
                <a:cubicBezTo>
                  <a:pt x="5295899" y="1136536"/>
                  <a:pt x="5306616" y="1171426"/>
                  <a:pt x="5299471" y="1194686"/>
                </a:cubicBezTo>
                <a:cubicBezTo>
                  <a:pt x="5267324" y="1281909"/>
                  <a:pt x="5324474" y="1372040"/>
                  <a:pt x="5278039" y="1462171"/>
                </a:cubicBezTo>
                <a:cubicBezTo>
                  <a:pt x="5392339" y="1438912"/>
                  <a:pt x="5442347" y="1389485"/>
                  <a:pt x="5460205" y="1284817"/>
                </a:cubicBezTo>
                <a:cubicBezTo>
                  <a:pt x="5463777" y="1247020"/>
                  <a:pt x="5456634" y="1206315"/>
                  <a:pt x="5488780" y="1171426"/>
                </a:cubicBezTo>
                <a:cubicBezTo>
                  <a:pt x="5502175" y="1156162"/>
                  <a:pt x="5517579" y="1140898"/>
                  <a:pt x="5539513" y="1140353"/>
                </a:cubicBezTo>
                <a:lnTo>
                  <a:pt x="5552720" y="1143022"/>
                </a:lnTo>
                <a:lnTo>
                  <a:pt x="5574208" y="1115811"/>
                </a:lnTo>
                <a:cubicBezTo>
                  <a:pt x="5609034" y="1085646"/>
                  <a:pt x="5659040" y="1068202"/>
                  <a:pt x="5734050" y="1075470"/>
                </a:cubicBezTo>
                <a:cubicBezTo>
                  <a:pt x="5776912" y="1078377"/>
                  <a:pt x="5809058" y="1055118"/>
                  <a:pt x="5798343" y="1020228"/>
                </a:cubicBezTo>
                <a:cubicBezTo>
                  <a:pt x="5776912" y="953357"/>
                  <a:pt x="5837634" y="921375"/>
                  <a:pt x="5884068" y="883578"/>
                </a:cubicBezTo>
                <a:cubicBezTo>
                  <a:pt x="5966221" y="816706"/>
                  <a:pt x="6051947" y="752742"/>
                  <a:pt x="6066234" y="645166"/>
                </a:cubicBezTo>
                <a:cubicBezTo>
                  <a:pt x="6130528" y="665519"/>
                  <a:pt x="6123384" y="700408"/>
                  <a:pt x="6109096" y="732391"/>
                </a:cubicBezTo>
                <a:cubicBezTo>
                  <a:pt x="6073377" y="816706"/>
                  <a:pt x="6034087" y="901023"/>
                  <a:pt x="5998368" y="985338"/>
                </a:cubicBezTo>
                <a:cubicBezTo>
                  <a:pt x="5976937" y="1040581"/>
                  <a:pt x="5944790" y="1095822"/>
                  <a:pt x="5969793" y="1168509"/>
                </a:cubicBezTo>
                <a:cubicBezTo>
                  <a:pt x="6098380" y="1104545"/>
                  <a:pt x="6123384" y="996969"/>
                  <a:pt x="6162674" y="909745"/>
                </a:cubicBezTo>
                <a:cubicBezTo>
                  <a:pt x="6212681" y="802169"/>
                  <a:pt x="6305549" y="738205"/>
                  <a:pt x="6412705" y="659704"/>
                </a:cubicBezTo>
                <a:cubicBezTo>
                  <a:pt x="6441280" y="738205"/>
                  <a:pt x="6362699" y="787632"/>
                  <a:pt x="6366271" y="851596"/>
                </a:cubicBezTo>
                <a:cubicBezTo>
                  <a:pt x="6376987" y="854503"/>
                  <a:pt x="6398418" y="860319"/>
                  <a:pt x="6398418" y="860319"/>
                </a:cubicBezTo>
                <a:cubicBezTo>
                  <a:pt x="6455568" y="755650"/>
                  <a:pt x="6562724" y="709131"/>
                  <a:pt x="6694884" y="691686"/>
                </a:cubicBezTo>
                <a:cubicBezTo>
                  <a:pt x="6762750" y="685871"/>
                  <a:pt x="6784181" y="648074"/>
                  <a:pt x="6816327" y="610277"/>
                </a:cubicBezTo>
                <a:cubicBezTo>
                  <a:pt x="6927056" y="482349"/>
                  <a:pt x="7027068" y="345699"/>
                  <a:pt x="7177087" y="238123"/>
                </a:cubicBezTo>
                <a:cubicBezTo>
                  <a:pt x="7159228" y="363144"/>
                  <a:pt x="7059215" y="461997"/>
                  <a:pt x="7016353" y="592833"/>
                </a:cubicBezTo>
                <a:cubicBezTo>
                  <a:pt x="7180659" y="488164"/>
                  <a:pt x="7266384" y="351513"/>
                  <a:pt x="7366396" y="226493"/>
                </a:cubicBezTo>
                <a:cubicBezTo>
                  <a:pt x="7412830" y="168344"/>
                  <a:pt x="7469981" y="116010"/>
                  <a:pt x="7494984" y="49138"/>
                </a:cubicBezTo>
                <a:cubicBezTo>
                  <a:pt x="7500342" y="31693"/>
                  <a:pt x="7511727" y="4436"/>
                  <a:pt x="7538181" y="484"/>
                </a:cubicBezTo>
                <a:close/>
              </a:path>
            </a:pathLst>
          </a:custGeom>
          <a:solidFill>
            <a:srgbClr val="DC34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CFA4456-A1F1-6620-6819-F5D8AE4ABBC9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i="1">
                <a:latin typeface="+mj-lt"/>
                <a:ea typeface="+mj-ea"/>
                <a:cs typeface="+mj-cs"/>
              </a:rPr>
              <a:t>Player Experience Goals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91770509-C544-2112-3583-31CA2FD6D1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9248770"/>
              </p:ext>
            </p:extLst>
          </p:nvPr>
        </p:nvGraphicFramePr>
        <p:xfrm>
          <a:off x="838200" y="2011363"/>
          <a:ext cx="10515600" cy="4160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5161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You enter a new location.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992970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/>
              <a:t>A monster </a:t>
            </a:r>
            <a:r>
              <a:rPr lang="en-US" sz="2400" b="1" dirty="0"/>
              <a:t>appears: It either attacks or defends.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1815273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316480" y="1161440"/>
            <a:ext cx="755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If it defends: You get to attack first.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2164151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B27F-9651-076A-39BB-AE0615B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FA03EF7-94A8-0153-9D19-1338DC72D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375" y="0"/>
            <a:ext cx="1285875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A3C576-B87F-D869-141C-AD3544D6ADFC}"/>
              </a:ext>
            </a:extLst>
          </p:cNvPr>
          <p:cNvSpPr txBox="1"/>
          <p:nvPr/>
        </p:nvSpPr>
        <p:spPr>
          <a:xfrm>
            <a:off x="2273753" y="1161440"/>
            <a:ext cx="7633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If it attacks: You have to parry before it’s your turn.</a:t>
            </a:r>
            <a:endParaRPr lang="LID4096" sz="2400" b="1" dirty="0"/>
          </a:p>
        </p:txBody>
      </p:sp>
    </p:spTree>
    <p:extLst>
      <p:ext uri="{BB962C8B-B14F-4D97-AF65-F5344CB8AC3E}">
        <p14:creationId xmlns:p14="http://schemas.microsoft.com/office/powerpoint/2010/main" val="3171331026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RegularSeedRightStep">
      <a:dk1>
        <a:srgbClr val="000000"/>
      </a:dk1>
      <a:lt1>
        <a:srgbClr val="FFFFFF"/>
      </a:lt1>
      <a:dk2>
        <a:srgbClr val="412824"/>
      </a:dk2>
      <a:lt2>
        <a:srgbClr val="E2E8E4"/>
      </a:lt2>
      <a:accent1>
        <a:srgbClr val="DC34AD"/>
      </a:accent1>
      <a:accent2>
        <a:srgbClr val="CA2255"/>
      </a:accent2>
      <a:accent3>
        <a:srgbClr val="DC4734"/>
      </a:accent3>
      <a:accent4>
        <a:srgbClr val="CA7B22"/>
      </a:accent4>
      <a:accent5>
        <a:srgbClr val="AFA829"/>
      </a:accent5>
      <a:accent6>
        <a:srgbClr val="7EB41E"/>
      </a:accent6>
      <a:hlink>
        <a:srgbClr val="31944D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</TotalTime>
  <Words>364</Words>
  <Application>Microsoft Office PowerPoint</Application>
  <PresentationFormat>Widescreen</PresentationFormat>
  <Paragraphs>90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Bangers</vt:lpstr>
      <vt:lpstr>Calibri</vt:lpstr>
      <vt:lpstr>Century Gothic</vt:lpstr>
      <vt:lpstr>BrushVTI</vt:lpstr>
      <vt:lpstr>Don't You Guys Have Phones?</vt:lpstr>
      <vt:lpstr>Slish Slash: Enemies Trash</vt:lpstr>
      <vt:lpstr>Technical Details</vt:lpstr>
      <vt:lpstr>Style &amp; Setting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Scope</vt:lpstr>
      <vt:lpstr>Project Goals</vt:lpstr>
      <vt:lpstr>Crunchy Bits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Michael Wick</cp:lastModifiedBy>
  <cp:revision>172</cp:revision>
  <dcterms:created xsi:type="dcterms:W3CDTF">2023-04-17T15:22:26Z</dcterms:created>
  <dcterms:modified xsi:type="dcterms:W3CDTF">2023-04-18T08:59:05Z</dcterms:modified>
</cp:coreProperties>
</file>

<file path=docProps/thumbnail.jpeg>
</file>